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handoutMasterIdLst>
    <p:handoutMasterId r:id="rId3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80" r:id="rId17"/>
    <p:sldId id="281" r:id="rId18"/>
    <p:sldId id="282" r:id="rId19"/>
    <p:sldId id="283" r:id="rId20"/>
    <p:sldId id="292" r:id="rId21"/>
    <p:sldId id="294" r:id="rId22"/>
    <p:sldId id="276" r:id="rId23"/>
    <p:sldId id="277" r:id="rId24"/>
    <p:sldId id="285" r:id="rId25"/>
    <p:sldId id="288" r:id="rId26"/>
    <p:sldId id="289" r:id="rId27"/>
    <p:sldId id="284" r:id="rId28"/>
    <p:sldId id="290" r:id="rId29"/>
    <p:sldId id="291" r:id="rId3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4CA7D8-9B13-BFE5-85C3-271959C603F2}" v="10" dt="2022-12-05T21:59:22.798"/>
    <p1510:client id="{1BAC2B04-1CD1-06D9-B7E8-A5A4BBD23FC1}" v="226" dt="2022-12-01T22:26:49.319"/>
    <p1510:client id="{BA92FED7-0717-9AA0-EFA7-67843C89095D}" v="48" dt="2022-12-01T22:36:43.558"/>
    <p1510:client id="{CE28E39A-79FB-8019-AE64-6439F6762290}" v="287" dt="2022-12-01T23:11:46.296"/>
    <p1510:client id="{D6F4BECE-70E8-6D7D-14AB-76A1504370F4}" v="29" dt="2022-12-19T18:47:41.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e Villante" userId="S::mvillante@napavalley.edu::fe9d66f3-be6f-490a-aa5a-930ab037144a" providerId="AD" clId="Web-{CE28E39A-79FB-8019-AE64-6439F6762290}"/>
    <pc:docChg chg="modSld">
      <pc:chgData name="Michele Villante" userId="S::mvillante@napavalley.edu::fe9d66f3-be6f-490a-aa5a-930ab037144a" providerId="AD" clId="Web-{CE28E39A-79FB-8019-AE64-6439F6762290}" dt="2022-12-01T23:11:46.296" v="297" actId="20577"/>
      <pc:docMkLst>
        <pc:docMk/>
      </pc:docMkLst>
      <pc:sldChg chg="modSp">
        <pc:chgData name="Michele Villante" userId="S::mvillante@napavalley.edu::fe9d66f3-be6f-490a-aa5a-930ab037144a" providerId="AD" clId="Web-{CE28E39A-79FB-8019-AE64-6439F6762290}" dt="2022-12-01T22:50:17.799" v="0" actId="14100"/>
        <pc:sldMkLst>
          <pc:docMk/>
          <pc:sldMk cId="12351567" sldId="257"/>
        </pc:sldMkLst>
        <pc:spChg chg="mod">
          <ac:chgData name="Michele Villante" userId="S::mvillante@napavalley.edu::fe9d66f3-be6f-490a-aa5a-930ab037144a" providerId="AD" clId="Web-{CE28E39A-79FB-8019-AE64-6439F6762290}" dt="2022-12-01T22:50:17.799" v="0" actId="14100"/>
          <ac:spMkLst>
            <pc:docMk/>
            <pc:sldMk cId="12351567" sldId="257"/>
            <ac:spMk id="3" creationId="{00000000-0000-0000-0000-000000000000}"/>
          </ac:spMkLst>
        </pc:spChg>
      </pc:sldChg>
      <pc:sldChg chg="modSp">
        <pc:chgData name="Michele Villante" userId="S::mvillante@napavalley.edu::fe9d66f3-be6f-490a-aa5a-930ab037144a" providerId="AD" clId="Web-{CE28E39A-79FB-8019-AE64-6439F6762290}" dt="2022-12-01T23:02:56.702" v="217" actId="20577"/>
        <pc:sldMkLst>
          <pc:docMk/>
          <pc:sldMk cId="602130744" sldId="258"/>
        </pc:sldMkLst>
        <pc:spChg chg="mod">
          <ac:chgData name="Michele Villante" userId="S::mvillante@napavalley.edu::fe9d66f3-be6f-490a-aa5a-930ab037144a" providerId="AD" clId="Web-{CE28E39A-79FB-8019-AE64-6439F6762290}" dt="2022-12-01T23:02:56.702" v="217" actId="20577"/>
          <ac:spMkLst>
            <pc:docMk/>
            <pc:sldMk cId="602130744" sldId="258"/>
            <ac:spMk id="2" creationId="{00000000-0000-0000-0000-000000000000}"/>
          </ac:spMkLst>
        </pc:spChg>
        <pc:spChg chg="mod">
          <ac:chgData name="Michele Villante" userId="S::mvillante@napavalley.edu::fe9d66f3-be6f-490a-aa5a-930ab037144a" providerId="AD" clId="Web-{CE28E39A-79FB-8019-AE64-6439F6762290}" dt="2022-12-01T22:56:59.369" v="123" actId="1076"/>
          <ac:spMkLst>
            <pc:docMk/>
            <pc:sldMk cId="602130744" sldId="258"/>
            <ac:spMk id="3" creationId="{00000000-0000-0000-0000-000000000000}"/>
          </ac:spMkLst>
        </pc:spChg>
      </pc:sldChg>
      <pc:sldChg chg="modSp">
        <pc:chgData name="Michele Villante" userId="S::mvillante@napavalley.edu::fe9d66f3-be6f-490a-aa5a-930ab037144a" providerId="AD" clId="Web-{CE28E39A-79FB-8019-AE64-6439F6762290}" dt="2022-12-01T23:04:16.817" v="243" actId="14100"/>
        <pc:sldMkLst>
          <pc:docMk/>
          <pc:sldMk cId="4167643865" sldId="259"/>
        </pc:sldMkLst>
        <pc:spChg chg="mod">
          <ac:chgData name="Michele Villante" userId="S::mvillante@napavalley.edu::fe9d66f3-be6f-490a-aa5a-930ab037144a" providerId="AD" clId="Web-{CE28E39A-79FB-8019-AE64-6439F6762290}" dt="2022-12-01T23:04:16.817" v="243" actId="14100"/>
          <ac:spMkLst>
            <pc:docMk/>
            <pc:sldMk cId="4167643865" sldId="259"/>
            <ac:spMk id="2" creationId="{00000000-0000-0000-0000-000000000000}"/>
          </ac:spMkLst>
        </pc:spChg>
        <pc:spChg chg="mod">
          <ac:chgData name="Michele Villante" userId="S::mvillante@napavalley.edu::fe9d66f3-be6f-490a-aa5a-930ab037144a" providerId="AD" clId="Web-{CE28E39A-79FB-8019-AE64-6439F6762290}" dt="2022-12-01T22:51:09.692" v="9" actId="20577"/>
          <ac:spMkLst>
            <pc:docMk/>
            <pc:sldMk cId="4167643865" sldId="259"/>
            <ac:spMk id="3" creationId="{00000000-0000-0000-0000-000000000000}"/>
          </ac:spMkLst>
        </pc:spChg>
      </pc:sldChg>
      <pc:sldChg chg="modSp">
        <pc:chgData name="Michele Villante" userId="S::mvillante@napavalley.edu::fe9d66f3-be6f-490a-aa5a-930ab037144a" providerId="AD" clId="Web-{CE28E39A-79FB-8019-AE64-6439F6762290}" dt="2022-12-01T23:04:48.100" v="246" actId="20577"/>
        <pc:sldMkLst>
          <pc:docMk/>
          <pc:sldMk cId="1010379603" sldId="260"/>
        </pc:sldMkLst>
        <pc:spChg chg="mod">
          <ac:chgData name="Michele Villante" userId="S::mvillante@napavalley.edu::fe9d66f3-be6f-490a-aa5a-930ab037144a" providerId="AD" clId="Web-{CE28E39A-79FB-8019-AE64-6439F6762290}" dt="2022-12-01T23:04:41.005" v="245" actId="20577"/>
          <ac:spMkLst>
            <pc:docMk/>
            <pc:sldMk cId="1010379603" sldId="260"/>
            <ac:spMk id="2" creationId="{00000000-0000-0000-0000-000000000000}"/>
          </ac:spMkLst>
        </pc:spChg>
        <pc:spChg chg="mod">
          <ac:chgData name="Michele Villante" userId="S::mvillante@napavalley.edu::fe9d66f3-be6f-490a-aa5a-930ab037144a" providerId="AD" clId="Web-{CE28E39A-79FB-8019-AE64-6439F6762290}" dt="2022-12-01T23:04:48.100" v="246" actId="20577"/>
          <ac:spMkLst>
            <pc:docMk/>
            <pc:sldMk cId="1010379603" sldId="260"/>
            <ac:spMk id="3" creationId="{00000000-0000-0000-0000-000000000000}"/>
          </ac:spMkLst>
        </pc:spChg>
      </pc:sldChg>
      <pc:sldChg chg="modSp">
        <pc:chgData name="Michele Villante" userId="S::mvillante@napavalley.edu::fe9d66f3-be6f-490a-aa5a-930ab037144a" providerId="AD" clId="Web-{CE28E39A-79FB-8019-AE64-6439F6762290}" dt="2022-12-01T23:05:02.835" v="248" actId="20577"/>
        <pc:sldMkLst>
          <pc:docMk/>
          <pc:sldMk cId="451658401" sldId="261"/>
        </pc:sldMkLst>
        <pc:spChg chg="mod">
          <ac:chgData name="Michele Villante" userId="S::mvillante@napavalley.edu::fe9d66f3-be6f-490a-aa5a-930ab037144a" providerId="AD" clId="Web-{CE28E39A-79FB-8019-AE64-6439F6762290}" dt="2022-12-01T23:05:02.835" v="248" actId="20577"/>
          <ac:spMkLst>
            <pc:docMk/>
            <pc:sldMk cId="451658401" sldId="261"/>
            <ac:spMk id="2" creationId="{00000000-0000-0000-0000-000000000000}"/>
          </ac:spMkLst>
        </pc:spChg>
        <pc:spChg chg="mod">
          <ac:chgData name="Michele Villante" userId="S::mvillante@napavalley.edu::fe9d66f3-be6f-490a-aa5a-930ab037144a" providerId="AD" clId="Web-{CE28E39A-79FB-8019-AE64-6439F6762290}" dt="2022-12-01T22:56:22.758" v="119" actId="20577"/>
          <ac:spMkLst>
            <pc:docMk/>
            <pc:sldMk cId="451658401" sldId="261"/>
            <ac:spMk id="3" creationId="{00000000-0000-0000-0000-000000000000}"/>
          </ac:spMkLst>
        </pc:spChg>
      </pc:sldChg>
      <pc:sldChg chg="modSp">
        <pc:chgData name="Michele Villante" userId="S::mvillante@napavalley.edu::fe9d66f3-be6f-490a-aa5a-930ab037144a" providerId="AD" clId="Web-{CE28E39A-79FB-8019-AE64-6439F6762290}" dt="2022-12-01T23:05:14.070" v="249" actId="20577"/>
        <pc:sldMkLst>
          <pc:docMk/>
          <pc:sldMk cId="2504725314" sldId="262"/>
        </pc:sldMkLst>
        <pc:spChg chg="mod">
          <ac:chgData name="Michele Villante" userId="S::mvillante@napavalley.edu::fe9d66f3-be6f-490a-aa5a-930ab037144a" providerId="AD" clId="Web-{CE28E39A-79FB-8019-AE64-6439F6762290}" dt="2022-12-01T23:05:14.070" v="249" actId="20577"/>
          <ac:spMkLst>
            <pc:docMk/>
            <pc:sldMk cId="2504725314" sldId="262"/>
            <ac:spMk id="2" creationId="{00000000-0000-0000-0000-000000000000}"/>
          </ac:spMkLst>
        </pc:spChg>
        <pc:spChg chg="mod">
          <ac:chgData name="Michele Villante" userId="S::mvillante@napavalley.edu::fe9d66f3-be6f-490a-aa5a-930ab037144a" providerId="AD" clId="Web-{CE28E39A-79FB-8019-AE64-6439F6762290}" dt="2022-12-01T22:54:06.875" v="23" actId="20577"/>
          <ac:spMkLst>
            <pc:docMk/>
            <pc:sldMk cId="2504725314" sldId="262"/>
            <ac:spMk id="3" creationId="{00000000-0000-0000-0000-000000000000}"/>
          </ac:spMkLst>
        </pc:spChg>
      </pc:sldChg>
      <pc:sldChg chg="addSp delSp modSp">
        <pc:chgData name="Michele Villante" userId="S::mvillante@napavalley.edu::fe9d66f3-be6f-490a-aa5a-930ab037144a" providerId="AD" clId="Web-{CE28E39A-79FB-8019-AE64-6439F6762290}" dt="2022-12-01T23:05:29.961" v="250" actId="20577"/>
        <pc:sldMkLst>
          <pc:docMk/>
          <pc:sldMk cId="3155176311" sldId="263"/>
        </pc:sldMkLst>
        <pc:spChg chg="del mod">
          <ac:chgData name="Michele Villante" userId="S::mvillante@napavalley.edu::fe9d66f3-be6f-490a-aa5a-930ab037144a" providerId="AD" clId="Web-{CE28E39A-79FB-8019-AE64-6439F6762290}" dt="2022-12-01T22:58:42.438" v="132"/>
          <ac:spMkLst>
            <pc:docMk/>
            <pc:sldMk cId="3155176311" sldId="263"/>
            <ac:spMk id="2" creationId="{00000000-0000-0000-0000-000000000000}"/>
          </ac:spMkLst>
        </pc:spChg>
        <pc:spChg chg="mod">
          <ac:chgData name="Michele Villante" userId="S::mvillante@napavalley.edu::fe9d66f3-be6f-490a-aa5a-930ab037144a" providerId="AD" clId="Web-{CE28E39A-79FB-8019-AE64-6439F6762290}" dt="2022-12-01T22:58:05.951" v="129" actId="1076"/>
          <ac:spMkLst>
            <pc:docMk/>
            <pc:sldMk cId="3155176311" sldId="263"/>
            <ac:spMk id="3" creationId="{00000000-0000-0000-0000-000000000000}"/>
          </ac:spMkLst>
        </pc:spChg>
        <pc:spChg chg="add mod">
          <ac:chgData name="Michele Villante" userId="S::mvillante@napavalley.edu::fe9d66f3-be6f-490a-aa5a-930ab037144a" providerId="AD" clId="Web-{CE28E39A-79FB-8019-AE64-6439F6762290}" dt="2022-12-01T23:05:29.961" v="250" actId="20577"/>
          <ac:spMkLst>
            <pc:docMk/>
            <pc:sldMk cId="3155176311" sldId="263"/>
            <ac:spMk id="5" creationId="{F4CA79A2-9E77-3342-D2DD-3AA7A7EB5BEB}"/>
          </ac:spMkLst>
        </pc:spChg>
        <pc:spChg chg="add del">
          <ac:chgData name="Michele Villante" userId="S::mvillante@napavalley.edu::fe9d66f3-be6f-490a-aa5a-930ab037144a" providerId="AD" clId="Web-{CE28E39A-79FB-8019-AE64-6439F6762290}" dt="2022-12-01T22:59:09.955" v="134"/>
          <ac:spMkLst>
            <pc:docMk/>
            <pc:sldMk cId="3155176311" sldId="263"/>
            <ac:spMk id="7" creationId="{B597938C-8D46-01DD-C70E-3850E829451E}"/>
          </ac:spMkLst>
        </pc:spChg>
      </pc:sldChg>
      <pc:sldChg chg="modSp">
        <pc:chgData name="Michele Villante" userId="S::mvillante@napavalley.edu::fe9d66f3-be6f-490a-aa5a-930ab037144a" providerId="AD" clId="Web-{CE28E39A-79FB-8019-AE64-6439F6762290}" dt="2022-12-01T23:01:58.543" v="209" actId="1076"/>
        <pc:sldMkLst>
          <pc:docMk/>
          <pc:sldMk cId="2783449533" sldId="264"/>
        </pc:sldMkLst>
        <pc:spChg chg="mod">
          <ac:chgData name="Michele Villante" userId="S::mvillante@napavalley.edu::fe9d66f3-be6f-490a-aa5a-930ab037144a" providerId="AD" clId="Web-{CE28E39A-79FB-8019-AE64-6439F6762290}" dt="2022-12-01T23:01:58.543" v="209" actId="1076"/>
          <ac:spMkLst>
            <pc:docMk/>
            <pc:sldMk cId="2783449533" sldId="264"/>
            <ac:spMk id="3" creationId="{00000000-0000-0000-0000-000000000000}"/>
          </ac:spMkLst>
        </pc:spChg>
      </pc:sldChg>
      <pc:sldChg chg="modSp">
        <pc:chgData name="Michele Villante" userId="S::mvillante@napavalley.edu::fe9d66f3-be6f-490a-aa5a-930ab037144a" providerId="AD" clId="Web-{CE28E39A-79FB-8019-AE64-6439F6762290}" dt="2022-12-01T23:05:50.869" v="251" actId="20577"/>
        <pc:sldMkLst>
          <pc:docMk/>
          <pc:sldMk cId="4260364936" sldId="265"/>
        </pc:sldMkLst>
        <pc:spChg chg="mod">
          <ac:chgData name="Michele Villante" userId="S::mvillante@napavalley.edu::fe9d66f3-be6f-490a-aa5a-930ab037144a" providerId="AD" clId="Web-{CE28E39A-79FB-8019-AE64-6439F6762290}" dt="2022-12-01T23:05:50.869" v="251" actId="20577"/>
          <ac:spMkLst>
            <pc:docMk/>
            <pc:sldMk cId="4260364936" sldId="265"/>
            <ac:spMk id="2" creationId="{00000000-0000-0000-0000-000000000000}"/>
          </ac:spMkLst>
        </pc:spChg>
        <pc:spChg chg="mod">
          <ac:chgData name="Michele Villante" userId="S::mvillante@napavalley.edu::fe9d66f3-be6f-490a-aa5a-930ab037144a" providerId="AD" clId="Web-{CE28E39A-79FB-8019-AE64-6439F6762290}" dt="2022-12-01T23:02:16.309" v="213" actId="20577"/>
          <ac:spMkLst>
            <pc:docMk/>
            <pc:sldMk cId="4260364936" sldId="265"/>
            <ac:spMk id="3" creationId="{00000000-0000-0000-0000-000000000000}"/>
          </ac:spMkLst>
        </pc:spChg>
      </pc:sldChg>
      <pc:sldChg chg="modSp">
        <pc:chgData name="Michele Villante" userId="S::mvillante@napavalley.edu::fe9d66f3-be6f-490a-aa5a-930ab037144a" providerId="AD" clId="Web-{CE28E39A-79FB-8019-AE64-6439F6762290}" dt="2022-12-01T23:07:01.857" v="257" actId="20577"/>
        <pc:sldMkLst>
          <pc:docMk/>
          <pc:sldMk cId="346093536" sldId="266"/>
        </pc:sldMkLst>
        <pc:spChg chg="mod">
          <ac:chgData name="Michele Villante" userId="S::mvillante@napavalley.edu::fe9d66f3-be6f-490a-aa5a-930ab037144a" providerId="AD" clId="Web-{CE28E39A-79FB-8019-AE64-6439F6762290}" dt="2022-12-01T23:07:01.857" v="257" actId="20577"/>
          <ac:spMkLst>
            <pc:docMk/>
            <pc:sldMk cId="346093536" sldId="266"/>
            <ac:spMk id="2" creationId="{00000000-0000-0000-0000-000000000000}"/>
          </ac:spMkLst>
        </pc:spChg>
        <pc:spChg chg="mod">
          <ac:chgData name="Michele Villante" userId="S::mvillante@napavalley.edu::fe9d66f3-be6f-490a-aa5a-930ab037144a" providerId="AD" clId="Web-{CE28E39A-79FB-8019-AE64-6439F6762290}" dt="2022-12-01T23:02:33.842" v="216" actId="14100"/>
          <ac:spMkLst>
            <pc:docMk/>
            <pc:sldMk cId="346093536" sldId="266"/>
            <ac:spMk id="3" creationId="{00000000-0000-0000-0000-000000000000}"/>
          </ac:spMkLst>
        </pc:spChg>
      </pc:sldChg>
      <pc:sldChg chg="modSp">
        <pc:chgData name="Michele Villante" userId="S::mvillante@napavalley.edu::fe9d66f3-be6f-490a-aa5a-930ab037144a" providerId="AD" clId="Web-{CE28E39A-79FB-8019-AE64-6439F6762290}" dt="2022-12-01T23:06:21.199" v="255" actId="14100"/>
        <pc:sldMkLst>
          <pc:docMk/>
          <pc:sldMk cId="3415221046" sldId="267"/>
        </pc:sldMkLst>
        <pc:spChg chg="mod">
          <ac:chgData name="Michele Villante" userId="S::mvillante@napavalley.edu::fe9d66f3-be6f-490a-aa5a-930ab037144a" providerId="AD" clId="Web-{CE28E39A-79FB-8019-AE64-6439F6762290}" dt="2022-12-01T23:06:10.808" v="253" actId="20577"/>
          <ac:spMkLst>
            <pc:docMk/>
            <pc:sldMk cId="3415221046" sldId="267"/>
            <ac:spMk id="2" creationId="{00000000-0000-0000-0000-000000000000}"/>
          </ac:spMkLst>
        </pc:spChg>
        <pc:spChg chg="mod">
          <ac:chgData name="Michele Villante" userId="S::mvillante@napavalley.edu::fe9d66f3-be6f-490a-aa5a-930ab037144a" providerId="AD" clId="Web-{CE28E39A-79FB-8019-AE64-6439F6762290}" dt="2022-12-01T23:06:21.199" v="255" actId="14100"/>
          <ac:spMkLst>
            <pc:docMk/>
            <pc:sldMk cId="3415221046" sldId="267"/>
            <ac:spMk id="3" creationId="{00000000-0000-0000-0000-000000000000}"/>
          </ac:spMkLst>
        </pc:spChg>
      </pc:sldChg>
      <pc:sldChg chg="modSp">
        <pc:chgData name="Michele Villante" userId="S::mvillante@napavalley.edu::fe9d66f3-be6f-490a-aa5a-930ab037144a" providerId="AD" clId="Web-{CE28E39A-79FB-8019-AE64-6439F6762290}" dt="2022-12-01T23:07:41.453" v="262" actId="20577"/>
        <pc:sldMkLst>
          <pc:docMk/>
          <pc:sldMk cId="2275840930" sldId="268"/>
        </pc:sldMkLst>
        <pc:spChg chg="mod">
          <ac:chgData name="Michele Villante" userId="S::mvillante@napavalley.edu::fe9d66f3-be6f-490a-aa5a-930ab037144a" providerId="AD" clId="Web-{CE28E39A-79FB-8019-AE64-6439F6762290}" dt="2022-12-01T23:07:26.906" v="258" actId="20577"/>
          <ac:spMkLst>
            <pc:docMk/>
            <pc:sldMk cId="2275840930" sldId="268"/>
            <ac:spMk id="2" creationId="{00000000-0000-0000-0000-000000000000}"/>
          </ac:spMkLst>
        </pc:spChg>
        <pc:spChg chg="mod">
          <ac:chgData name="Michele Villante" userId="S::mvillante@napavalley.edu::fe9d66f3-be6f-490a-aa5a-930ab037144a" providerId="AD" clId="Web-{CE28E39A-79FB-8019-AE64-6439F6762290}" dt="2022-12-01T23:07:41.453" v="262" actId="20577"/>
          <ac:spMkLst>
            <pc:docMk/>
            <pc:sldMk cId="2275840930" sldId="268"/>
            <ac:spMk id="3" creationId="{00000000-0000-0000-0000-000000000000}"/>
          </ac:spMkLst>
        </pc:spChg>
      </pc:sldChg>
      <pc:sldChg chg="modSp">
        <pc:chgData name="Michele Villante" userId="S::mvillante@napavalley.edu::fe9d66f3-be6f-490a-aa5a-930ab037144a" providerId="AD" clId="Web-{CE28E39A-79FB-8019-AE64-6439F6762290}" dt="2022-12-01T23:08:10.955" v="267" actId="14100"/>
        <pc:sldMkLst>
          <pc:docMk/>
          <pc:sldMk cId="879119435" sldId="269"/>
        </pc:sldMkLst>
        <pc:spChg chg="mod">
          <ac:chgData name="Michele Villante" userId="S::mvillante@napavalley.edu::fe9d66f3-be6f-490a-aa5a-930ab037144a" providerId="AD" clId="Web-{CE28E39A-79FB-8019-AE64-6439F6762290}" dt="2022-12-01T23:07:57.454" v="263" actId="20577"/>
          <ac:spMkLst>
            <pc:docMk/>
            <pc:sldMk cId="879119435" sldId="269"/>
            <ac:spMk id="2" creationId="{00000000-0000-0000-0000-000000000000}"/>
          </ac:spMkLst>
        </pc:spChg>
        <pc:spChg chg="mod">
          <ac:chgData name="Michele Villante" userId="S::mvillante@napavalley.edu::fe9d66f3-be6f-490a-aa5a-930ab037144a" providerId="AD" clId="Web-{CE28E39A-79FB-8019-AE64-6439F6762290}" dt="2022-12-01T23:08:10.955" v="267" actId="14100"/>
          <ac:spMkLst>
            <pc:docMk/>
            <pc:sldMk cId="879119435" sldId="269"/>
            <ac:spMk id="3" creationId="{00000000-0000-0000-0000-000000000000}"/>
          </ac:spMkLst>
        </pc:spChg>
      </pc:sldChg>
      <pc:sldChg chg="modSp">
        <pc:chgData name="Michele Villante" userId="S::mvillante@napavalley.edu::fe9d66f3-be6f-490a-aa5a-930ab037144a" providerId="AD" clId="Web-{CE28E39A-79FB-8019-AE64-6439F6762290}" dt="2022-12-01T23:10:09.837" v="285" actId="20577"/>
        <pc:sldMkLst>
          <pc:docMk/>
          <pc:sldMk cId="3533728584" sldId="276"/>
        </pc:sldMkLst>
        <pc:spChg chg="mod">
          <ac:chgData name="Michele Villante" userId="S::mvillante@napavalley.edu::fe9d66f3-be6f-490a-aa5a-930ab037144a" providerId="AD" clId="Web-{CE28E39A-79FB-8019-AE64-6439F6762290}" dt="2022-12-01T23:10:09.837" v="285" actId="20577"/>
          <ac:spMkLst>
            <pc:docMk/>
            <pc:sldMk cId="3533728584" sldId="276"/>
            <ac:spMk id="3" creationId="{00000000-0000-0000-0000-000000000000}"/>
          </ac:spMkLst>
        </pc:spChg>
      </pc:sldChg>
      <pc:sldChg chg="modSp">
        <pc:chgData name="Michele Villante" userId="S::mvillante@napavalley.edu::fe9d66f3-be6f-490a-aa5a-930ab037144a" providerId="AD" clId="Web-{CE28E39A-79FB-8019-AE64-6439F6762290}" dt="2022-12-01T23:10:51.761" v="289" actId="20577"/>
        <pc:sldMkLst>
          <pc:docMk/>
          <pc:sldMk cId="473014447" sldId="277"/>
        </pc:sldMkLst>
        <pc:spChg chg="mod">
          <ac:chgData name="Michele Villante" userId="S::mvillante@napavalley.edu::fe9d66f3-be6f-490a-aa5a-930ab037144a" providerId="AD" clId="Web-{CE28E39A-79FB-8019-AE64-6439F6762290}" dt="2022-12-01T23:10:51.761" v="289" actId="20577"/>
          <ac:spMkLst>
            <pc:docMk/>
            <pc:sldMk cId="473014447" sldId="277"/>
            <ac:spMk id="3" creationId="{00000000-0000-0000-0000-000000000000}"/>
          </ac:spMkLst>
        </pc:spChg>
      </pc:sldChg>
      <pc:sldChg chg="modSp">
        <pc:chgData name="Michele Villante" userId="S::mvillante@napavalley.edu::fe9d66f3-be6f-490a-aa5a-930ab037144a" providerId="AD" clId="Web-{CE28E39A-79FB-8019-AE64-6439F6762290}" dt="2022-12-01T23:08:57.942" v="271" actId="20577"/>
        <pc:sldMkLst>
          <pc:docMk/>
          <pc:sldMk cId="4277271148" sldId="282"/>
        </pc:sldMkLst>
        <pc:spChg chg="mod">
          <ac:chgData name="Michele Villante" userId="S::mvillante@napavalley.edu::fe9d66f3-be6f-490a-aa5a-930ab037144a" providerId="AD" clId="Web-{CE28E39A-79FB-8019-AE64-6439F6762290}" dt="2022-12-01T23:08:42.957" v="269" actId="20577"/>
          <ac:spMkLst>
            <pc:docMk/>
            <pc:sldMk cId="4277271148" sldId="282"/>
            <ac:spMk id="2" creationId="{00000000-0000-0000-0000-000000000000}"/>
          </ac:spMkLst>
        </pc:spChg>
        <pc:spChg chg="mod">
          <ac:chgData name="Michele Villante" userId="S::mvillante@napavalley.edu::fe9d66f3-be6f-490a-aa5a-930ab037144a" providerId="AD" clId="Web-{CE28E39A-79FB-8019-AE64-6439F6762290}" dt="2022-12-01T23:08:57.942" v="271" actId="20577"/>
          <ac:spMkLst>
            <pc:docMk/>
            <pc:sldMk cId="4277271148" sldId="282"/>
            <ac:spMk id="3" creationId="{00000000-0000-0000-0000-000000000000}"/>
          </ac:spMkLst>
        </pc:spChg>
      </pc:sldChg>
      <pc:sldChg chg="modSp">
        <pc:chgData name="Michele Villante" userId="S::mvillante@napavalley.edu::fe9d66f3-be6f-490a-aa5a-930ab037144a" providerId="AD" clId="Web-{CE28E39A-79FB-8019-AE64-6439F6762290}" dt="2022-12-01T23:09:15.771" v="275" actId="20577"/>
        <pc:sldMkLst>
          <pc:docMk/>
          <pc:sldMk cId="2227972438" sldId="283"/>
        </pc:sldMkLst>
        <pc:spChg chg="mod">
          <ac:chgData name="Michele Villante" userId="S::mvillante@napavalley.edu::fe9d66f3-be6f-490a-aa5a-930ab037144a" providerId="AD" clId="Web-{CE28E39A-79FB-8019-AE64-6439F6762290}" dt="2022-12-01T23:09:10.443" v="273" actId="20577"/>
          <ac:spMkLst>
            <pc:docMk/>
            <pc:sldMk cId="2227972438" sldId="283"/>
            <ac:spMk id="2" creationId="{00000000-0000-0000-0000-000000000000}"/>
          </ac:spMkLst>
        </pc:spChg>
        <pc:spChg chg="mod">
          <ac:chgData name="Michele Villante" userId="S::mvillante@napavalley.edu::fe9d66f3-be6f-490a-aa5a-930ab037144a" providerId="AD" clId="Web-{CE28E39A-79FB-8019-AE64-6439F6762290}" dt="2022-12-01T23:09:15.771" v="275" actId="20577"/>
          <ac:spMkLst>
            <pc:docMk/>
            <pc:sldMk cId="2227972438" sldId="283"/>
            <ac:spMk id="4" creationId="{00000000-0000-0000-0000-000000000000}"/>
          </ac:spMkLst>
        </pc:spChg>
      </pc:sldChg>
      <pc:sldChg chg="modSp">
        <pc:chgData name="Michele Villante" userId="S::mvillante@napavalley.edu::fe9d66f3-be6f-490a-aa5a-930ab037144a" providerId="AD" clId="Web-{CE28E39A-79FB-8019-AE64-6439F6762290}" dt="2022-12-01T23:11:46.296" v="297" actId="20577"/>
        <pc:sldMkLst>
          <pc:docMk/>
          <pc:sldMk cId="766464750" sldId="284"/>
        </pc:sldMkLst>
        <pc:spChg chg="mod">
          <ac:chgData name="Michele Villante" userId="S::mvillante@napavalley.edu::fe9d66f3-be6f-490a-aa5a-930ab037144a" providerId="AD" clId="Web-{CE28E39A-79FB-8019-AE64-6439F6762290}" dt="2022-12-01T23:11:46.296" v="297" actId="20577"/>
          <ac:spMkLst>
            <pc:docMk/>
            <pc:sldMk cId="766464750" sldId="284"/>
            <ac:spMk id="2" creationId="{00000000-0000-0000-0000-000000000000}"/>
          </ac:spMkLst>
        </pc:spChg>
      </pc:sldChg>
      <pc:sldChg chg="modSp">
        <pc:chgData name="Michele Villante" userId="S::mvillante@napavalley.edu::fe9d66f3-be6f-490a-aa5a-930ab037144a" providerId="AD" clId="Web-{CE28E39A-79FB-8019-AE64-6439F6762290}" dt="2022-12-01T23:11:05.137" v="291" actId="20577"/>
        <pc:sldMkLst>
          <pc:docMk/>
          <pc:sldMk cId="1885110409" sldId="285"/>
        </pc:sldMkLst>
        <pc:spChg chg="mod">
          <ac:chgData name="Michele Villante" userId="S::mvillante@napavalley.edu::fe9d66f3-be6f-490a-aa5a-930ab037144a" providerId="AD" clId="Web-{CE28E39A-79FB-8019-AE64-6439F6762290}" dt="2022-12-01T23:11:05.137" v="291" actId="20577"/>
          <ac:spMkLst>
            <pc:docMk/>
            <pc:sldMk cId="1885110409" sldId="285"/>
            <ac:spMk id="3" creationId="{00000000-0000-0000-0000-000000000000}"/>
          </ac:spMkLst>
        </pc:spChg>
      </pc:sldChg>
      <pc:sldChg chg="modSp">
        <pc:chgData name="Michele Villante" userId="S::mvillante@napavalley.edu::fe9d66f3-be6f-490a-aa5a-930ab037144a" providerId="AD" clId="Web-{CE28E39A-79FB-8019-AE64-6439F6762290}" dt="2022-12-01T23:11:23.263" v="295" actId="20577"/>
        <pc:sldMkLst>
          <pc:docMk/>
          <pc:sldMk cId="661859483" sldId="288"/>
        </pc:sldMkLst>
        <pc:spChg chg="mod">
          <ac:chgData name="Michele Villante" userId="S::mvillante@napavalley.edu::fe9d66f3-be6f-490a-aa5a-930ab037144a" providerId="AD" clId="Web-{CE28E39A-79FB-8019-AE64-6439F6762290}" dt="2022-12-01T23:11:23.263" v="295" actId="20577"/>
          <ac:spMkLst>
            <pc:docMk/>
            <pc:sldMk cId="661859483" sldId="288"/>
            <ac:spMk id="3" creationId="{00000000-0000-0000-0000-000000000000}"/>
          </ac:spMkLst>
        </pc:spChg>
      </pc:sldChg>
      <pc:sldChg chg="modSp">
        <pc:chgData name="Michele Villante" userId="S::mvillante@napavalley.edu::fe9d66f3-be6f-490a-aa5a-930ab037144a" providerId="AD" clId="Web-{CE28E39A-79FB-8019-AE64-6439F6762290}" dt="2022-12-01T23:10:39.183" v="286" actId="14100"/>
        <pc:sldMkLst>
          <pc:docMk/>
          <pc:sldMk cId="1609591118" sldId="292"/>
        </pc:sldMkLst>
        <pc:spChg chg="mod">
          <ac:chgData name="Michele Villante" userId="S::mvillante@napavalley.edu::fe9d66f3-be6f-490a-aa5a-930ab037144a" providerId="AD" clId="Web-{CE28E39A-79FB-8019-AE64-6439F6762290}" dt="2022-12-01T23:10:39.183" v="286" actId="14100"/>
          <ac:spMkLst>
            <pc:docMk/>
            <pc:sldMk cId="1609591118" sldId="292"/>
            <ac:spMk id="2" creationId="{00000000-0000-0000-0000-000000000000}"/>
          </ac:spMkLst>
        </pc:spChg>
        <pc:spChg chg="mod">
          <ac:chgData name="Michele Villante" userId="S::mvillante@napavalley.edu::fe9d66f3-be6f-490a-aa5a-930ab037144a" providerId="AD" clId="Web-{CE28E39A-79FB-8019-AE64-6439F6762290}" dt="2022-12-01T23:09:35.835" v="279" actId="20577"/>
          <ac:spMkLst>
            <pc:docMk/>
            <pc:sldMk cId="1609591118" sldId="292"/>
            <ac:spMk id="3" creationId="{00000000-0000-0000-0000-000000000000}"/>
          </ac:spMkLst>
        </pc:spChg>
      </pc:sldChg>
      <pc:sldChg chg="modSp">
        <pc:chgData name="Michele Villante" userId="S::mvillante@napavalley.edu::fe9d66f3-be6f-490a-aa5a-930ab037144a" providerId="AD" clId="Web-{CE28E39A-79FB-8019-AE64-6439F6762290}" dt="2022-12-01T23:09:59.587" v="282" actId="20577"/>
        <pc:sldMkLst>
          <pc:docMk/>
          <pc:sldMk cId="2154663068" sldId="294"/>
        </pc:sldMkLst>
        <pc:spChg chg="mod">
          <ac:chgData name="Michele Villante" userId="S::mvillante@napavalley.edu::fe9d66f3-be6f-490a-aa5a-930ab037144a" providerId="AD" clId="Web-{CE28E39A-79FB-8019-AE64-6439F6762290}" dt="2022-12-01T23:09:59.587" v="282" actId="20577"/>
          <ac:spMkLst>
            <pc:docMk/>
            <pc:sldMk cId="2154663068" sldId="294"/>
            <ac:spMk id="3" creationId="{00000000-0000-0000-0000-000000000000}"/>
          </ac:spMkLst>
        </pc:spChg>
      </pc:sldChg>
    </pc:docChg>
  </pc:docChgLst>
  <pc:docChgLst>
    <pc:chgData name="Michele Villante" userId="S::mvillante@napavalley.edu::fe9d66f3-be6f-490a-aa5a-930ab037144a" providerId="AD" clId="Web-{D6F4BECE-70E8-6D7D-14AB-76A1504370F4}"/>
    <pc:docChg chg="modSld">
      <pc:chgData name="Michele Villante" userId="S::mvillante@napavalley.edu::fe9d66f3-be6f-490a-aa5a-930ab037144a" providerId="AD" clId="Web-{D6F4BECE-70E8-6D7D-14AB-76A1504370F4}" dt="2022-12-19T18:47:41.532" v="20" actId="1076"/>
      <pc:docMkLst>
        <pc:docMk/>
      </pc:docMkLst>
      <pc:sldChg chg="modSp">
        <pc:chgData name="Michele Villante" userId="S::mvillante@napavalley.edu::fe9d66f3-be6f-490a-aa5a-930ab037144a" providerId="AD" clId="Web-{D6F4BECE-70E8-6D7D-14AB-76A1504370F4}" dt="2022-12-19T18:47:41.532" v="20" actId="1076"/>
        <pc:sldMkLst>
          <pc:docMk/>
          <pc:sldMk cId="1999916583" sldId="290"/>
        </pc:sldMkLst>
        <pc:spChg chg="mod">
          <ac:chgData name="Michele Villante" userId="S::mvillante@napavalley.edu::fe9d66f3-be6f-490a-aa5a-930ab037144a" providerId="AD" clId="Web-{D6F4BECE-70E8-6D7D-14AB-76A1504370F4}" dt="2022-12-19T18:47:41.532" v="20" actId="1076"/>
          <ac:spMkLst>
            <pc:docMk/>
            <pc:sldMk cId="1999916583" sldId="290"/>
            <ac:spMk id="4" creationId="{00000000-0000-0000-0000-000000000000}"/>
          </ac:spMkLst>
        </pc:spChg>
        <pc:picChg chg="mod">
          <ac:chgData name="Michele Villante" userId="S::mvillante@napavalley.edu::fe9d66f3-be6f-490a-aa5a-930ab037144a" providerId="AD" clId="Web-{D6F4BECE-70E8-6D7D-14AB-76A1504370F4}" dt="2022-12-19T18:47:37.641" v="19" actId="1076"/>
          <ac:picMkLst>
            <pc:docMk/>
            <pc:sldMk cId="1999916583" sldId="290"/>
            <ac:picMk id="5" creationId="{00000000-0000-0000-0000-000000000000}"/>
          </ac:picMkLst>
        </pc:picChg>
      </pc:sldChg>
      <pc:sldChg chg="modSp">
        <pc:chgData name="Michele Villante" userId="S::mvillante@napavalley.edu::fe9d66f3-be6f-490a-aa5a-930ab037144a" providerId="AD" clId="Web-{D6F4BECE-70E8-6D7D-14AB-76A1504370F4}" dt="2022-12-19T18:47:16.108" v="14" actId="20577"/>
        <pc:sldMkLst>
          <pc:docMk/>
          <pc:sldMk cId="3461448274" sldId="291"/>
        </pc:sldMkLst>
        <pc:spChg chg="mod">
          <ac:chgData name="Michele Villante" userId="S::mvillante@napavalley.edu::fe9d66f3-be6f-490a-aa5a-930ab037144a" providerId="AD" clId="Web-{D6F4BECE-70E8-6D7D-14AB-76A1504370F4}" dt="2022-12-19T18:47:16.108" v="14" actId="20577"/>
          <ac:spMkLst>
            <pc:docMk/>
            <pc:sldMk cId="3461448274" sldId="291"/>
            <ac:spMk id="5" creationId="{00000000-0000-0000-0000-000000000000}"/>
          </ac:spMkLst>
        </pc:spChg>
      </pc:sldChg>
    </pc:docChg>
  </pc:docChgLst>
  <pc:docChgLst>
    <pc:chgData name="Michele Villante" userId="S::mvillante@napavalley.edu::fe9d66f3-be6f-490a-aa5a-930ab037144a" providerId="AD" clId="Web-{184CA7D8-9B13-BFE5-85C3-271959C603F2}"/>
    <pc:docChg chg="modSld">
      <pc:chgData name="Michele Villante" userId="S::mvillante@napavalley.edu::fe9d66f3-be6f-490a-aa5a-930ab037144a" providerId="AD" clId="Web-{184CA7D8-9B13-BFE5-85C3-271959C603F2}" dt="2022-12-05T21:59:19.235" v="3" actId="20577"/>
      <pc:docMkLst>
        <pc:docMk/>
      </pc:docMkLst>
      <pc:sldChg chg="modSp">
        <pc:chgData name="Michele Villante" userId="S::mvillante@napavalley.edu::fe9d66f3-be6f-490a-aa5a-930ab037144a" providerId="AD" clId="Web-{184CA7D8-9B13-BFE5-85C3-271959C603F2}" dt="2022-12-05T21:59:19.235" v="3" actId="20577"/>
        <pc:sldMkLst>
          <pc:docMk/>
          <pc:sldMk cId="1999916583" sldId="290"/>
        </pc:sldMkLst>
        <pc:spChg chg="mod">
          <ac:chgData name="Michele Villante" userId="S::mvillante@napavalley.edu::fe9d66f3-be6f-490a-aa5a-930ab037144a" providerId="AD" clId="Web-{184CA7D8-9B13-BFE5-85C3-271959C603F2}" dt="2022-12-05T21:59:19.235" v="3" actId="20577"/>
          <ac:spMkLst>
            <pc:docMk/>
            <pc:sldMk cId="1999916583" sldId="290"/>
            <ac:spMk id="4" creationId="{00000000-0000-0000-0000-000000000000}"/>
          </ac:spMkLst>
        </pc:spChg>
      </pc:sldChg>
    </pc:docChg>
  </pc:docChgLst>
  <pc:docChgLst>
    <pc:chgData name="Michele Villante" userId="S::mvillante@napavalley.edu::fe9d66f3-be6f-490a-aa5a-930ab037144a" providerId="AD" clId="Web-{1BAC2B04-1CD1-06D9-B7E8-A5A4BBD23FC1}"/>
    <pc:docChg chg="addSld delSld modSld">
      <pc:chgData name="Michele Villante" userId="S::mvillante@napavalley.edu::fe9d66f3-be6f-490a-aa5a-930ab037144a" providerId="AD" clId="Web-{1BAC2B04-1CD1-06D9-B7E8-A5A4BBD23FC1}" dt="2022-12-01T22:27:12.149" v="239" actId="20577"/>
      <pc:docMkLst>
        <pc:docMk/>
      </pc:docMkLst>
      <pc:sldChg chg="modSp">
        <pc:chgData name="Michele Villante" userId="S::mvillante@napavalley.edu::fe9d66f3-be6f-490a-aa5a-930ab037144a" providerId="AD" clId="Web-{1BAC2B04-1CD1-06D9-B7E8-A5A4BBD23FC1}" dt="2022-12-01T22:10:04.210" v="33" actId="1076"/>
        <pc:sldMkLst>
          <pc:docMk/>
          <pc:sldMk cId="3948216649" sldId="256"/>
        </pc:sldMkLst>
        <pc:spChg chg="mod">
          <ac:chgData name="Michele Villante" userId="S::mvillante@napavalley.edu::fe9d66f3-be6f-490a-aa5a-930ab037144a" providerId="AD" clId="Web-{1BAC2B04-1CD1-06D9-B7E8-A5A4BBD23FC1}" dt="2022-12-01T22:10:03.570" v="32" actId="20577"/>
          <ac:spMkLst>
            <pc:docMk/>
            <pc:sldMk cId="3948216649" sldId="256"/>
            <ac:spMk id="3" creationId="{00000000-0000-0000-0000-000000000000}"/>
          </ac:spMkLst>
        </pc:spChg>
        <pc:picChg chg="mod">
          <ac:chgData name="Michele Villante" userId="S::mvillante@napavalley.edu::fe9d66f3-be6f-490a-aa5a-930ab037144a" providerId="AD" clId="Web-{1BAC2B04-1CD1-06D9-B7E8-A5A4BBD23FC1}" dt="2022-12-01T22:10:04.210" v="33" actId="1076"/>
          <ac:picMkLst>
            <pc:docMk/>
            <pc:sldMk cId="3948216649" sldId="256"/>
            <ac:picMk id="6" creationId="{00000000-0000-0000-0000-000000000000}"/>
          </ac:picMkLst>
        </pc:picChg>
      </pc:sldChg>
      <pc:sldChg chg="modSp">
        <pc:chgData name="Michele Villante" userId="S::mvillante@napavalley.edu::fe9d66f3-be6f-490a-aa5a-930ab037144a" providerId="AD" clId="Web-{1BAC2B04-1CD1-06D9-B7E8-A5A4BBD23FC1}" dt="2022-12-01T22:11:34.872" v="113" actId="20577"/>
        <pc:sldMkLst>
          <pc:docMk/>
          <pc:sldMk cId="12351567" sldId="257"/>
        </pc:sldMkLst>
        <pc:spChg chg="mod">
          <ac:chgData name="Michele Villante" userId="S::mvillante@napavalley.edu::fe9d66f3-be6f-490a-aa5a-930ab037144a" providerId="AD" clId="Web-{1BAC2B04-1CD1-06D9-B7E8-A5A4BBD23FC1}" dt="2022-12-01T22:11:34.872" v="113" actId="20577"/>
          <ac:spMkLst>
            <pc:docMk/>
            <pc:sldMk cId="12351567" sldId="257"/>
            <ac:spMk id="3" creationId="{00000000-0000-0000-0000-000000000000}"/>
          </ac:spMkLst>
        </pc:spChg>
      </pc:sldChg>
      <pc:sldChg chg="modSp">
        <pc:chgData name="Michele Villante" userId="S::mvillante@napavalley.edu::fe9d66f3-be6f-490a-aa5a-930ab037144a" providerId="AD" clId="Web-{1BAC2B04-1CD1-06D9-B7E8-A5A4BBD23FC1}" dt="2022-12-01T22:13:48.115" v="121" actId="20577"/>
        <pc:sldMkLst>
          <pc:docMk/>
          <pc:sldMk cId="602130744" sldId="258"/>
        </pc:sldMkLst>
        <pc:spChg chg="mod">
          <ac:chgData name="Michele Villante" userId="S::mvillante@napavalley.edu::fe9d66f3-be6f-490a-aa5a-930ab037144a" providerId="AD" clId="Web-{1BAC2B04-1CD1-06D9-B7E8-A5A4BBD23FC1}" dt="2022-12-01T22:13:48.115" v="121" actId="20577"/>
          <ac:spMkLst>
            <pc:docMk/>
            <pc:sldMk cId="602130744" sldId="258"/>
            <ac:spMk id="3" creationId="{00000000-0000-0000-0000-000000000000}"/>
          </ac:spMkLst>
        </pc:spChg>
      </pc:sldChg>
      <pc:sldChg chg="modSp">
        <pc:chgData name="Michele Villante" userId="S::mvillante@napavalley.edu::fe9d66f3-be6f-490a-aa5a-930ab037144a" providerId="AD" clId="Web-{1BAC2B04-1CD1-06D9-B7E8-A5A4BBD23FC1}" dt="2022-12-01T22:16:51.751" v="153" actId="20577"/>
        <pc:sldMkLst>
          <pc:docMk/>
          <pc:sldMk cId="451658401" sldId="261"/>
        </pc:sldMkLst>
        <pc:spChg chg="mod">
          <ac:chgData name="Michele Villante" userId="S::mvillante@napavalley.edu::fe9d66f3-be6f-490a-aa5a-930ab037144a" providerId="AD" clId="Web-{1BAC2B04-1CD1-06D9-B7E8-A5A4BBD23FC1}" dt="2022-12-01T22:16:51.751" v="153" actId="20577"/>
          <ac:spMkLst>
            <pc:docMk/>
            <pc:sldMk cId="451658401" sldId="261"/>
            <ac:spMk id="3" creationId="{00000000-0000-0000-0000-000000000000}"/>
          </ac:spMkLst>
        </pc:spChg>
      </pc:sldChg>
      <pc:sldChg chg="modSp">
        <pc:chgData name="Michele Villante" userId="S::mvillante@napavalley.edu::fe9d66f3-be6f-490a-aa5a-930ab037144a" providerId="AD" clId="Web-{1BAC2B04-1CD1-06D9-B7E8-A5A4BBD23FC1}" dt="2022-12-01T22:18:56.243" v="203" actId="20577"/>
        <pc:sldMkLst>
          <pc:docMk/>
          <pc:sldMk cId="2504725314" sldId="262"/>
        </pc:sldMkLst>
        <pc:spChg chg="mod">
          <ac:chgData name="Michele Villante" userId="S::mvillante@napavalley.edu::fe9d66f3-be6f-490a-aa5a-930ab037144a" providerId="AD" clId="Web-{1BAC2B04-1CD1-06D9-B7E8-A5A4BBD23FC1}" dt="2022-12-01T22:18:56.243" v="203" actId="20577"/>
          <ac:spMkLst>
            <pc:docMk/>
            <pc:sldMk cId="2504725314" sldId="262"/>
            <ac:spMk id="3" creationId="{00000000-0000-0000-0000-000000000000}"/>
          </ac:spMkLst>
        </pc:spChg>
      </pc:sldChg>
      <pc:sldChg chg="modSp">
        <pc:chgData name="Michele Villante" userId="S::mvillante@napavalley.edu::fe9d66f3-be6f-490a-aa5a-930ab037144a" providerId="AD" clId="Web-{1BAC2B04-1CD1-06D9-B7E8-A5A4BBD23FC1}" dt="2022-12-01T22:20:01.685" v="217" actId="20577"/>
        <pc:sldMkLst>
          <pc:docMk/>
          <pc:sldMk cId="3415221046" sldId="267"/>
        </pc:sldMkLst>
        <pc:spChg chg="mod">
          <ac:chgData name="Michele Villante" userId="S::mvillante@napavalley.edu::fe9d66f3-be6f-490a-aa5a-930ab037144a" providerId="AD" clId="Web-{1BAC2B04-1CD1-06D9-B7E8-A5A4BBD23FC1}" dt="2022-12-01T22:20:01.685" v="217" actId="20577"/>
          <ac:spMkLst>
            <pc:docMk/>
            <pc:sldMk cId="3415221046" sldId="267"/>
            <ac:spMk id="3" creationId="{00000000-0000-0000-0000-000000000000}"/>
          </ac:spMkLst>
        </pc:spChg>
      </pc:sldChg>
      <pc:sldChg chg="del">
        <pc:chgData name="Michele Villante" userId="S::mvillante@napavalley.edu::fe9d66f3-be6f-490a-aa5a-930ab037144a" providerId="AD" clId="Web-{1BAC2B04-1CD1-06D9-B7E8-A5A4BBD23FC1}" dt="2022-12-01T22:21:06.048" v="218"/>
        <pc:sldMkLst>
          <pc:docMk/>
          <pc:sldMk cId="299762402" sldId="270"/>
        </pc:sldMkLst>
      </pc:sldChg>
      <pc:sldChg chg="modSp">
        <pc:chgData name="Michele Villante" userId="S::mvillante@napavalley.edu::fe9d66f3-be6f-490a-aa5a-930ab037144a" providerId="AD" clId="Web-{1BAC2B04-1CD1-06D9-B7E8-A5A4BBD23FC1}" dt="2022-12-01T22:23:05.508" v="222" actId="20577"/>
        <pc:sldMkLst>
          <pc:docMk/>
          <pc:sldMk cId="3023960176" sldId="273"/>
        </pc:sldMkLst>
        <pc:spChg chg="mod">
          <ac:chgData name="Michele Villante" userId="S::mvillante@napavalley.edu::fe9d66f3-be6f-490a-aa5a-930ab037144a" providerId="AD" clId="Web-{1BAC2B04-1CD1-06D9-B7E8-A5A4BBD23FC1}" dt="2022-12-01T22:23:05.508" v="222" actId="20577"/>
          <ac:spMkLst>
            <pc:docMk/>
            <pc:sldMk cId="3023960176" sldId="273"/>
            <ac:spMk id="2" creationId="{00000000-0000-0000-0000-000000000000}"/>
          </ac:spMkLst>
        </pc:spChg>
      </pc:sldChg>
      <pc:sldChg chg="modSp">
        <pc:chgData name="Michele Villante" userId="S::mvillante@napavalley.edu::fe9d66f3-be6f-490a-aa5a-930ab037144a" providerId="AD" clId="Web-{1BAC2B04-1CD1-06D9-B7E8-A5A4BBD23FC1}" dt="2022-12-01T22:24:47.702" v="228" actId="20577"/>
        <pc:sldMkLst>
          <pc:docMk/>
          <pc:sldMk cId="3564032878" sldId="274"/>
        </pc:sldMkLst>
        <pc:spChg chg="mod">
          <ac:chgData name="Michele Villante" userId="S::mvillante@napavalley.edu::fe9d66f3-be6f-490a-aa5a-930ab037144a" providerId="AD" clId="Web-{1BAC2B04-1CD1-06D9-B7E8-A5A4BBD23FC1}" dt="2022-12-01T22:24:47.702" v="228" actId="20577"/>
          <ac:spMkLst>
            <pc:docMk/>
            <pc:sldMk cId="3564032878" sldId="274"/>
            <ac:spMk id="2" creationId="{00000000-0000-0000-0000-000000000000}"/>
          </ac:spMkLst>
        </pc:spChg>
      </pc:sldChg>
      <pc:sldChg chg="modSp">
        <pc:chgData name="Michele Villante" userId="S::mvillante@napavalley.edu::fe9d66f3-be6f-490a-aa5a-930ab037144a" providerId="AD" clId="Web-{1BAC2B04-1CD1-06D9-B7E8-A5A4BBD23FC1}" dt="2022-12-01T22:25:18.610" v="232" actId="20577"/>
        <pc:sldMkLst>
          <pc:docMk/>
          <pc:sldMk cId="3533728584" sldId="276"/>
        </pc:sldMkLst>
        <pc:spChg chg="mod">
          <ac:chgData name="Michele Villante" userId="S::mvillante@napavalley.edu::fe9d66f3-be6f-490a-aa5a-930ab037144a" providerId="AD" clId="Web-{1BAC2B04-1CD1-06D9-B7E8-A5A4BBD23FC1}" dt="2022-12-01T22:25:18.610" v="232" actId="20577"/>
          <ac:spMkLst>
            <pc:docMk/>
            <pc:sldMk cId="3533728584" sldId="276"/>
            <ac:spMk id="2" creationId="{00000000-0000-0000-0000-000000000000}"/>
          </ac:spMkLst>
        </pc:spChg>
      </pc:sldChg>
      <pc:sldChg chg="modSp">
        <pc:chgData name="Michele Villante" userId="S::mvillante@napavalley.edu::fe9d66f3-be6f-490a-aa5a-930ab037144a" providerId="AD" clId="Web-{1BAC2B04-1CD1-06D9-B7E8-A5A4BBD23FC1}" dt="2022-12-01T22:25:48.393" v="236" actId="20577"/>
        <pc:sldMkLst>
          <pc:docMk/>
          <pc:sldMk cId="473014447" sldId="277"/>
        </pc:sldMkLst>
        <pc:spChg chg="mod">
          <ac:chgData name="Michele Villante" userId="S::mvillante@napavalley.edu::fe9d66f3-be6f-490a-aa5a-930ab037144a" providerId="AD" clId="Web-{1BAC2B04-1CD1-06D9-B7E8-A5A4BBD23FC1}" dt="2022-12-01T22:25:48.393" v="236" actId="20577"/>
          <ac:spMkLst>
            <pc:docMk/>
            <pc:sldMk cId="473014447" sldId="277"/>
            <ac:spMk id="2" creationId="{00000000-0000-0000-0000-000000000000}"/>
          </ac:spMkLst>
        </pc:spChg>
      </pc:sldChg>
      <pc:sldChg chg="add replId">
        <pc:chgData name="Michele Villante" userId="S::mvillante@napavalley.edu::fe9d66f3-be6f-490a-aa5a-930ab037144a" providerId="AD" clId="Web-{1BAC2B04-1CD1-06D9-B7E8-A5A4BBD23FC1}" dt="2022-12-01T22:23:47.308" v="223"/>
        <pc:sldMkLst>
          <pc:docMk/>
          <pc:sldMk cId="1609591118" sldId="292"/>
        </pc:sldMkLst>
      </pc:sldChg>
      <pc:sldChg chg="modSp add replId">
        <pc:chgData name="Michele Villante" userId="S::mvillante@napavalley.edu::fe9d66f3-be6f-490a-aa5a-930ab037144a" providerId="AD" clId="Web-{1BAC2B04-1CD1-06D9-B7E8-A5A4BBD23FC1}" dt="2022-12-01T22:27:12.149" v="239" actId="20577"/>
        <pc:sldMkLst>
          <pc:docMk/>
          <pc:sldMk cId="1896918881" sldId="293"/>
        </pc:sldMkLst>
        <pc:spChg chg="mod">
          <ac:chgData name="Michele Villante" userId="S::mvillante@napavalley.edu::fe9d66f3-be6f-490a-aa5a-930ab037144a" providerId="AD" clId="Web-{1BAC2B04-1CD1-06D9-B7E8-A5A4BBD23FC1}" dt="2022-12-01T22:27:12.149" v="239" actId="20577"/>
          <ac:spMkLst>
            <pc:docMk/>
            <pc:sldMk cId="1896918881" sldId="293"/>
            <ac:spMk id="3" creationId="{00000000-0000-0000-0000-000000000000}"/>
          </ac:spMkLst>
        </pc:spChg>
      </pc:sldChg>
    </pc:docChg>
  </pc:docChgLst>
  <pc:docChgLst>
    <pc:chgData name="Michele Villante" userId="S::mvillante@napavalley.edu::fe9d66f3-be6f-490a-aa5a-930ab037144a" providerId="AD" clId="Web-{BA92FED7-0717-9AA0-EFA7-67843C89095D}"/>
    <pc:docChg chg="addSld delSld modSld">
      <pc:chgData name="Michele Villante" userId="S::mvillante@napavalley.edu::fe9d66f3-be6f-490a-aa5a-930ab037144a" providerId="AD" clId="Web-{BA92FED7-0717-9AA0-EFA7-67843C89095D}" dt="2022-12-01T22:36:43.558" v="57" actId="20577"/>
      <pc:docMkLst>
        <pc:docMk/>
      </pc:docMkLst>
      <pc:sldChg chg="del">
        <pc:chgData name="Michele Villante" userId="S::mvillante@napavalley.edu::fe9d66f3-be6f-490a-aa5a-930ab037144a" providerId="AD" clId="Web-{BA92FED7-0717-9AA0-EFA7-67843C89095D}" dt="2022-12-01T22:34:00.584" v="35"/>
        <pc:sldMkLst>
          <pc:docMk/>
          <pc:sldMk cId="3023960176" sldId="273"/>
        </pc:sldMkLst>
      </pc:sldChg>
      <pc:sldChg chg="del">
        <pc:chgData name="Michele Villante" userId="S::mvillante@napavalley.edu::fe9d66f3-be6f-490a-aa5a-930ab037144a" providerId="AD" clId="Web-{BA92FED7-0717-9AA0-EFA7-67843C89095D}" dt="2022-12-01T22:33:50.021" v="34"/>
        <pc:sldMkLst>
          <pc:docMk/>
          <pc:sldMk cId="3564032878" sldId="274"/>
        </pc:sldMkLst>
      </pc:sldChg>
      <pc:sldChg chg="modSp">
        <pc:chgData name="Michele Villante" userId="S::mvillante@napavalley.edu::fe9d66f3-be6f-490a-aa5a-930ab037144a" providerId="AD" clId="Web-{BA92FED7-0717-9AA0-EFA7-67843C89095D}" dt="2022-12-01T22:35:10.790" v="46" actId="20577"/>
        <pc:sldMkLst>
          <pc:docMk/>
          <pc:sldMk cId="3533728584" sldId="276"/>
        </pc:sldMkLst>
        <pc:spChg chg="mod">
          <ac:chgData name="Michele Villante" userId="S::mvillante@napavalley.edu::fe9d66f3-be6f-490a-aa5a-930ab037144a" providerId="AD" clId="Web-{BA92FED7-0717-9AA0-EFA7-67843C89095D}" dt="2022-12-01T22:35:10.790" v="46" actId="20577"/>
          <ac:spMkLst>
            <pc:docMk/>
            <pc:sldMk cId="3533728584" sldId="276"/>
            <ac:spMk id="3" creationId="{00000000-0000-0000-0000-000000000000}"/>
          </ac:spMkLst>
        </pc:spChg>
      </pc:sldChg>
      <pc:sldChg chg="modSp">
        <pc:chgData name="Michele Villante" userId="S::mvillante@napavalley.edu::fe9d66f3-be6f-490a-aa5a-930ab037144a" providerId="AD" clId="Web-{BA92FED7-0717-9AA0-EFA7-67843C89095D}" dt="2022-12-01T22:35:30.025" v="48" actId="20577"/>
        <pc:sldMkLst>
          <pc:docMk/>
          <pc:sldMk cId="473014447" sldId="277"/>
        </pc:sldMkLst>
        <pc:spChg chg="mod">
          <ac:chgData name="Michele Villante" userId="S::mvillante@napavalley.edu::fe9d66f3-be6f-490a-aa5a-930ab037144a" providerId="AD" clId="Web-{BA92FED7-0717-9AA0-EFA7-67843C89095D}" dt="2022-12-01T22:35:30.025" v="48" actId="20577"/>
          <ac:spMkLst>
            <pc:docMk/>
            <pc:sldMk cId="473014447" sldId="277"/>
            <ac:spMk id="3" creationId="{00000000-0000-0000-0000-000000000000}"/>
          </ac:spMkLst>
        </pc:spChg>
      </pc:sldChg>
      <pc:sldChg chg="modSp">
        <pc:chgData name="Michele Villante" userId="S::mvillante@napavalley.edu::fe9d66f3-be6f-490a-aa5a-930ab037144a" providerId="AD" clId="Web-{BA92FED7-0717-9AA0-EFA7-67843C89095D}" dt="2022-12-01T22:36:43.558" v="57" actId="20577"/>
        <pc:sldMkLst>
          <pc:docMk/>
          <pc:sldMk cId="766464750" sldId="284"/>
        </pc:sldMkLst>
        <pc:spChg chg="mod">
          <ac:chgData name="Michele Villante" userId="S::mvillante@napavalley.edu::fe9d66f3-be6f-490a-aa5a-930ab037144a" providerId="AD" clId="Web-{BA92FED7-0717-9AA0-EFA7-67843C89095D}" dt="2022-12-01T22:36:43.558" v="57" actId="20577"/>
          <ac:spMkLst>
            <pc:docMk/>
            <pc:sldMk cId="766464750" sldId="284"/>
            <ac:spMk id="2" creationId="{00000000-0000-0000-0000-000000000000}"/>
          </ac:spMkLst>
        </pc:spChg>
      </pc:sldChg>
      <pc:sldChg chg="modSp">
        <pc:chgData name="Michele Villante" userId="S::mvillante@napavalley.edu::fe9d66f3-be6f-490a-aa5a-930ab037144a" providerId="AD" clId="Web-{BA92FED7-0717-9AA0-EFA7-67843C89095D}" dt="2022-12-01T22:36:22.683" v="53" actId="20577"/>
        <pc:sldMkLst>
          <pc:docMk/>
          <pc:sldMk cId="661859483" sldId="288"/>
        </pc:sldMkLst>
        <pc:spChg chg="mod">
          <ac:chgData name="Michele Villante" userId="S::mvillante@napavalley.edu::fe9d66f3-be6f-490a-aa5a-930ab037144a" providerId="AD" clId="Web-{BA92FED7-0717-9AA0-EFA7-67843C89095D}" dt="2022-12-01T22:36:22.683" v="53" actId="20577"/>
          <ac:spMkLst>
            <pc:docMk/>
            <pc:sldMk cId="661859483" sldId="288"/>
            <ac:spMk id="3" creationId="{00000000-0000-0000-0000-000000000000}"/>
          </ac:spMkLst>
        </pc:spChg>
      </pc:sldChg>
      <pc:sldChg chg="modSp">
        <pc:chgData name="Michele Villante" userId="S::mvillante@napavalley.edu::fe9d66f3-be6f-490a-aa5a-930ab037144a" providerId="AD" clId="Web-{BA92FED7-0717-9AA0-EFA7-67843C89095D}" dt="2022-12-01T22:34:17.038" v="38" actId="14100"/>
        <pc:sldMkLst>
          <pc:docMk/>
          <pc:sldMk cId="1609591118" sldId="292"/>
        </pc:sldMkLst>
        <pc:spChg chg="mod">
          <ac:chgData name="Michele Villante" userId="S::mvillante@napavalley.edu::fe9d66f3-be6f-490a-aa5a-930ab037144a" providerId="AD" clId="Web-{BA92FED7-0717-9AA0-EFA7-67843C89095D}" dt="2022-12-01T22:34:17.038" v="38" actId="14100"/>
          <ac:spMkLst>
            <pc:docMk/>
            <pc:sldMk cId="1609591118" sldId="292"/>
            <ac:spMk id="3" creationId="{00000000-0000-0000-0000-000000000000}"/>
          </ac:spMkLst>
        </pc:spChg>
      </pc:sldChg>
      <pc:sldChg chg="modSp del">
        <pc:chgData name="Michele Villante" userId="S::mvillante@napavalley.edu::fe9d66f3-be6f-490a-aa5a-930ab037144a" providerId="AD" clId="Web-{BA92FED7-0717-9AA0-EFA7-67843C89095D}" dt="2022-12-01T22:33:36.224" v="33"/>
        <pc:sldMkLst>
          <pc:docMk/>
          <pc:sldMk cId="1896918881" sldId="293"/>
        </pc:sldMkLst>
        <pc:spChg chg="mod">
          <ac:chgData name="Michele Villante" userId="S::mvillante@napavalley.edu::fe9d66f3-be6f-490a-aa5a-930ab037144a" providerId="AD" clId="Web-{BA92FED7-0717-9AA0-EFA7-67843C89095D}" dt="2022-12-01T22:27:41.884" v="2" actId="20577"/>
          <ac:spMkLst>
            <pc:docMk/>
            <pc:sldMk cId="1896918881" sldId="293"/>
            <ac:spMk id="3" creationId="{00000000-0000-0000-0000-000000000000}"/>
          </ac:spMkLst>
        </pc:spChg>
      </pc:sldChg>
      <pc:sldChg chg="modSp add replId">
        <pc:chgData name="Michele Villante" userId="S::mvillante@napavalley.edu::fe9d66f3-be6f-490a-aa5a-930ab037144a" providerId="AD" clId="Web-{BA92FED7-0717-9AA0-EFA7-67843C89095D}" dt="2022-12-01T22:31:44.829" v="28" actId="14100"/>
        <pc:sldMkLst>
          <pc:docMk/>
          <pc:sldMk cId="2154663068" sldId="294"/>
        </pc:sldMkLst>
        <pc:spChg chg="mod">
          <ac:chgData name="Michele Villante" userId="S::mvillante@napavalley.edu::fe9d66f3-be6f-490a-aa5a-930ab037144a" providerId="AD" clId="Web-{BA92FED7-0717-9AA0-EFA7-67843C89095D}" dt="2022-12-01T22:31:44.829" v="28" actId="14100"/>
          <ac:spMkLst>
            <pc:docMk/>
            <pc:sldMk cId="2154663068" sldId="294"/>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6"/>
            <a:ext cx="3043026" cy="465296"/>
          </a:xfrm>
          <a:prstGeom prst="rect">
            <a:avLst/>
          </a:prstGeom>
        </p:spPr>
        <p:txBody>
          <a:bodyPr vert="horz" lIns="91751" tIns="45877" rIns="91751" bIns="45877" rtlCol="0"/>
          <a:lstStyle>
            <a:lvl1pPr algn="l">
              <a:defRPr sz="1200"/>
            </a:lvl1pPr>
          </a:lstStyle>
          <a:p>
            <a:endParaRPr lang="en-US"/>
          </a:p>
        </p:txBody>
      </p:sp>
      <p:sp>
        <p:nvSpPr>
          <p:cNvPr id="3" name="Date Placeholder 2"/>
          <p:cNvSpPr>
            <a:spLocks noGrp="1"/>
          </p:cNvSpPr>
          <p:nvPr>
            <p:ph type="dt" sz="quarter" idx="1"/>
          </p:nvPr>
        </p:nvSpPr>
        <p:spPr>
          <a:xfrm>
            <a:off x="3978490" y="6"/>
            <a:ext cx="3043026" cy="465296"/>
          </a:xfrm>
          <a:prstGeom prst="rect">
            <a:avLst/>
          </a:prstGeom>
        </p:spPr>
        <p:txBody>
          <a:bodyPr vert="horz" lIns="91751" tIns="45877" rIns="91751" bIns="45877" rtlCol="0"/>
          <a:lstStyle>
            <a:lvl1pPr algn="r">
              <a:defRPr sz="1200"/>
            </a:lvl1pPr>
          </a:lstStyle>
          <a:p>
            <a:endParaRPr lang="en-US"/>
          </a:p>
        </p:txBody>
      </p:sp>
      <p:sp>
        <p:nvSpPr>
          <p:cNvPr id="4" name="Footer Placeholder 3"/>
          <p:cNvSpPr>
            <a:spLocks noGrp="1"/>
          </p:cNvSpPr>
          <p:nvPr>
            <p:ph type="ftr" sz="quarter" idx="2"/>
          </p:nvPr>
        </p:nvSpPr>
        <p:spPr>
          <a:xfrm>
            <a:off x="1" y="8842221"/>
            <a:ext cx="3043026" cy="465296"/>
          </a:xfrm>
          <a:prstGeom prst="rect">
            <a:avLst/>
          </a:prstGeom>
        </p:spPr>
        <p:txBody>
          <a:bodyPr vert="horz" lIns="91751" tIns="45877" rIns="91751" bIns="45877" rtlCol="0" anchor="b"/>
          <a:lstStyle>
            <a:lvl1pPr algn="l">
              <a:defRPr sz="1200"/>
            </a:lvl1pPr>
          </a:lstStyle>
          <a:p>
            <a:endParaRPr lang="en-US"/>
          </a:p>
        </p:txBody>
      </p:sp>
      <p:sp>
        <p:nvSpPr>
          <p:cNvPr id="5" name="Slide Number Placeholder 4"/>
          <p:cNvSpPr>
            <a:spLocks noGrp="1"/>
          </p:cNvSpPr>
          <p:nvPr>
            <p:ph type="sldNum" sz="quarter" idx="3"/>
          </p:nvPr>
        </p:nvSpPr>
        <p:spPr>
          <a:xfrm>
            <a:off x="3978490" y="8842221"/>
            <a:ext cx="3043026" cy="465296"/>
          </a:xfrm>
          <a:prstGeom prst="rect">
            <a:avLst/>
          </a:prstGeom>
        </p:spPr>
        <p:txBody>
          <a:bodyPr vert="horz" lIns="91751" tIns="45877" rIns="91751" bIns="45877" rtlCol="0" anchor="b"/>
          <a:lstStyle>
            <a:lvl1pPr algn="r">
              <a:defRPr sz="1200"/>
            </a:lvl1pPr>
          </a:lstStyle>
          <a:p>
            <a:fld id="{9ED6CD41-381B-4AE0-9857-35A2C4D2539A}" type="slidenum">
              <a:rPr lang="en-US" smtClean="0"/>
              <a:t>‹#›</a:t>
            </a:fld>
            <a:endParaRPr lang="en-US"/>
          </a:p>
        </p:txBody>
      </p:sp>
    </p:spTree>
    <p:extLst>
      <p:ext uri="{BB962C8B-B14F-4D97-AF65-F5344CB8AC3E}">
        <p14:creationId xmlns:p14="http://schemas.microsoft.com/office/powerpoint/2010/main" val="24404360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5"/>
            <a:ext cx="3043026" cy="465296"/>
          </a:xfrm>
          <a:prstGeom prst="rect">
            <a:avLst/>
          </a:prstGeom>
        </p:spPr>
        <p:txBody>
          <a:bodyPr vert="horz" lIns="91761" tIns="45881" rIns="91761" bIns="45881" rtlCol="0"/>
          <a:lstStyle>
            <a:lvl1pPr algn="l">
              <a:defRPr sz="1200"/>
            </a:lvl1pPr>
          </a:lstStyle>
          <a:p>
            <a:endParaRPr lang="en-US"/>
          </a:p>
        </p:txBody>
      </p:sp>
      <p:sp>
        <p:nvSpPr>
          <p:cNvPr id="3" name="Date Placeholder 2"/>
          <p:cNvSpPr>
            <a:spLocks noGrp="1"/>
          </p:cNvSpPr>
          <p:nvPr>
            <p:ph type="dt" idx="1"/>
          </p:nvPr>
        </p:nvSpPr>
        <p:spPr>
          <a:xfrm>
            <a:off x="3978490" y="5"/>
            <a:ext cx="3043026" cy="465296"/>
          </a:xfrm>
          <a:prstGeom prst="rect">
            <a:avLst/>
          </a:prstGeom>
        </p:spPr>
        <p:txBody>
          <a:bodyPr vert="horz" lIns="91761" tIns="45881" rIns="91761" bIns="45881" rtlCol="0"/>
          <a:lstStyle>
            <a:lvl1pPr algn="r">
              <a:defRPr sz="1200"/>
            </a:lvl1pPr>
          </a:lstStyle>
          <a:p>
            <a:endParaRPr lang="en-US"/>
          </a:p>
        </p:txBody>
      </p:sp>
      <p:sp>
        <p:nvSpPr>
          <p:cNvPr id="4" name="Slide Image Placeholder 3"/>
          <p:cNvSpPr>
            <a:spLocks noGrp="1" noRot="1" noChangeAspect="1"/>
          </p:cNvSpPr>
          <p:nvPr>
            <p:ph type="sldImg" idx="2"/>
          </p:nvPr>
        </p:nvSpPr>
        <p:spPr>
          <a:xfrm>
            <a:off x="1184275" y="700088"/>
            <a:ext cx="4654550" cy="3490912"/>
          </a:xfrm>
          <a:prstGeom prst="rect">
            <a:avLst/>
          </a:prstGeom>
          <a:noFill/>
          <a:ln w="12700">
            <a:solidFill>
              <a:prstClr val="black"/>
            </a:solidFill>
          </a:ln>
        </p:spPr>
        <p:txBody>
          <a:bodyPr vert="horz" lIns="91761" tIns="45881" rIns="91761" bIns="45881" rtlCol="0" anchor="ctr"/>
          <a:lstStyle/>
          <a:p>
            <a:endParaRPr lang="en-US"/>
          </a:p>
        </p:txBody>
      </p:sp>
      <p:sp>
        <p:nvSpPr>
          <p:cNvPr id="5" name="Notes Placeholder 4"/>
          <p:cNvSpPr>
            <a:spLocks noGrp="1"/>
          </p:cNvSpPr>
          <p:nvPr>
            <p:ph type="body" sz="quarter" idx="3"/>
          </p:nvPr>
        </p:nvSpPr>
        <p:spPr>
          <a:xfrm>
            <a:off x="701998" y="4421114"/>
            <a:ext cx="5619115" cy="4189255"/>
          </a:xfrm>
          <a:prstGeom prst="rect">
            <a:avLst/>
          </a:prstGeom>
        </p:spPr>
        <p:txBody>
          <a:bodyPr vert="horz" lIns="91761" tIns="45881" rIns="91761" bIns="458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221"/>
            <a:ext cx="3043026" cy="465296"/>
          </a:xfrm>
          <a:prstGeom prst="rect">
            <a:avLst/>
          </a:prstGeom>
        </p:spPr>
        <p:txBody>
          <a:bodyPr vert="horz" lIns="91761" tIns="45881" rIns="91761" bIns="45881" rtlCol="0" anchor="b"/>
          <a:lstStyle>
            <a:lvl1pPr algn="l">
              <a:defRPr sz="1200"/>
            </a:lvl1pPr>
          </a:lstStyle>
          <a:p>
            <a:endParaRPr lang="en-US"/>
          </a:p>
        </p:txBody>
      </p:sp>
      <p:sp>
        <p:nvSpPr>
          <p:cNvPr id="7" name="Slide Number Placeholder 6"/>
          <p:cNvSpPr>
            <a:spLocks noGrp="1"/>
          </p:cNvSpPr>
          <p:nvPr>
            <p:ph type="sldNum" sz="quarter" idx="5"/>
          </p:nvPr>
        </p:nvSpPr>
        <p:spPr>
          <a:xfrm>
            <a:off x="3978490" y="8842221"/>
            <a:ext cx="3043026" cy="465296"/>
          </a:xfrm>
          <a:prstGeom prst="rect">
            <a:avLst/>
          </a:prstGeom>
        </p:spPr>
        <p:txBody>
          <a:bodyPr vert="horz" lIns="91761" tIns="45881" rIns="91761" bIns="45881" rtlCol="0" anchor="b"/>
          <a:lstStyle>
            <a:lvl1pPr algn="r">
              <a:defRPr sz="1200"/>
            </a:lvl1pPr>
          </a:lstStyle>
          <a:p>
            <a:fld id="{C1A9AABD-2E0A-4AF1-AD4B-5DDCB47E63A6}" type="slidenum">
              <a:rPr lang="en-US" smtClean="0"/>
              <a:t>‹#›</a:t>
            </a:fld>
            <a:endParaRPr lang="en-US"/>
          </a:p>
        </p:txBody>
      </p:sp>
    </p:spTree>
    <p:extLst>
      <p:ext uri="{BB962C8B-B14F-4D97-AF65-F5344CB8AC3E}">
        <p14:creationId xmlns:p14="http://schemas.microsoft.com/office/powerpoint/2010/main" val="2035767476"/>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4118561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10</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112360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390100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12</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005411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93641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14</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79877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15</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615027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16</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000488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17</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472677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18</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67334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19</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303831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868307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20</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219071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842243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22</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594458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649858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24</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851946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25</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966627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27</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42598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639230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4</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4255811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5</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415129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6</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59817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7</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812549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8</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833424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A9AABD-2E0A-4AF1-AD4B-5DDCB47E63A6}" type="slidenum">
              <a:rPr lang="en-US" smtClean="0"/>
              <a:t>9</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71827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8BF1774B-C082-473B-B92E-004FE2175F6E}"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1774B-C082-473B-B92E-004FE2175F6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1774B-C082-473B-B92E-004FE2175F6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1774B-C082-473B-B92E-004FE2175F6E}"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8BF1774B-C082-473B-B92E-004FE2175F6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1774B-C082-473B-B92E-004FE2175F6E}"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F1774B-C082-473B-B92E-004FE2175F6E}"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F1774B-C082-473B-B92E-004FE2175F6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1774B-C082-473B-B92E-004FE2175F6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1774B-C082-473B-B92E-004FE2175F6E}"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8BF1774B-C082-473B-B92E-004FE2175F6E}"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25">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BF1774B-C082-473B-B92E-004FE2175F6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ailto:mvillante@napavalley.ed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napavalley.awardspring.com/"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mvillante@napavalley.edu"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napavalley.edu/about/napa-valley-college-foundation/index.html" TargetMode="External"/><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napavalley.ed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3200400"/>
            <a:ext cx="8839200" cy="3429000"/>
          </a:xfrm>
        </p:spPr>
        <p:txBody>
          <a:bodyPr lIns="91440" tIns="45720" rIns="91440" bIns="45720" anchor="t">
            <a:normAutofit lnSpcReduction="10000"/>
          </a:bodyPr>
          <a:lstStyle/>
          <a:p>
            <a:endParaRPr lang="en-US" sz="1200" b="1">
              <a:solidFill>
                <a:schemeClr val="tx1"/>
              </a:solidFill>
              <a:latin typeface="Lucida Sans" panose="020B0602030504020204" pitchFamily="34" charset="0"/>
              <a:cs typeface="Arial" panose="020B0604020202020204" pitchFamily="34" charset="0"/>
            </a:endParaRPr>
          </a:p>
          <a:p>
            <a:r>
              <a:rPr lang="en-US" sz="2800" b="1">
                <a:solidFill>
                  <a:schemeClr val="tx1"/>
                </a:solidFill>
                <a:latin typeface="Lucida Sans"/>
                <a:cs typeface="Arial"/>
              </a:rPr>
              <a:t>2022/2023 Scholarship Application Workshops</a:t>
            </a:r>
          </a:p>
          <a:p>
            <a:endParaRPr lang="en-US" sz="1200" b="1">
              <a:solidFill>
                <a:schemeClr val="tx1"/>
              </a:solidFill>
              <a:latin typeface="Lucida Sans" panose="020B0602030504020204" pitchFamily="34" charset="0"/>
              <a:cs typeface="Arial" panose="020B0604020202020204" pitchFamily="34" charset="0"/>
            </a:endParaRPr>
          </a:p>
          <a:p>
            <a:r>
              <a:rPr lang="en-US" sz="2400" b="1">
                <a:solidFill>
                  <a:schemeClr val="tx1"/>
                </a:solidFill>
                <a:latin typeface="Lucida Sans"/>
                <a:cs typeface="Arial"/>
              </a:rPr>
              <a:t>MONDAY, DECEMBER 5, 2022 from 1:00 to 2:00</a:t>
            </a:r>
          </a:p>
          <a:p>
            <a:br>
              <a:rPr lang="en-US" sz="1200" b="1">
                <a:latin typeface="Lucida Sans" panose="020B0602030504020204" pitchFamily="34" charset="0"/>
                <a:cs typeface="Arial" panose="020B0604020202020204" pitchFamily="34" charset="0"/>
              </a:rPr>
            </a:br>
            <a:r>
              <a:rPr lang="en-US" sz="2400" b="1">
                <a:solidFill>
                  <a:schemeClr val="tx1"/>
                </a:solidFill>
                <a:latin typeface="Lucida Sans"/>
                <a:cs typeface="Arial"/>
              </a:rPr>
              <a:t>FRIDAY, JANUARY 20, 2023 from 11:00 TO 12:00</a:t>
            </a:r>
          </a:p>
          <a:p>
            <a:endParaRPr lang="en-US" sz="1200" b="1">
              <a:solidFill>
                <a:schemeClr val="tx1"/>
              </a:solidFill>
              <a:latin typeface="Lucida Sans" panose="020B0602030504020204" pitchFamily="34" charset="0"/>
              <a:cs typeface="Arial" panose="020B0604020202020204" pitchFamily="34" charset="0"/>
            </a:endParaRPr>
          </a:p>
          <a:p>
            <a:endParaRPr lang="en-US" sz="2400" b="1">
              <a:solidFill>
                <a:schemeClr val="tx1"/>
              </a:solidFill>
              <a:latin typeface="Lucida Sans" panose="020B0602030504020204" pitchFamily="34" charset="0"/>
              <a:cs typeface="Arial" panose="020B0604020202020204" pitchFamily="34" charset="0"/>
            </a:endParaRPr>
          </a:p>
          <a:p>
            <a:r>
              <a:rPr lang="en-US" sz="1800" b="1">
                <a:solidFill>
                  <a:schemeClr val="tx1"/>
                </a:solidFill>
                <a:latin typeface="Lucida Sans"/>
                <a:cs typeface="Arial"/>
              </a:rPr>
              <a:t>If you have questions during this workshop, please use the chat box </a:t>
            </a:r>
          </a:p>
          <a:p>
            <a:r>
              <a:rPr lang="en-US" sz="1800" b="1">
                <a:solidFill>
                  <a:schemeClr val="tx1"/>
                </a:solidFill>
                <a:latin typeface="Lucida Sans"/>
                <a:cs typeface="Arial"/>
              </a:rPr>
              <a:t>or use the Raise your Hand feature.</a:t>
            </a:r>
            <a:endParaRPr lang="en-US">
              <a:solidFill>
                <a:schemeClr val="tx1"/>
              </a:solidFill>
            </a:endParaRPr>
          </a:p>
          <a:p>
            <a:endParaRPr lang="en-US">
              <a:latin typeface="Arial" panose="020B0604020202020204" pitchFamily="34" charset="0"/>
              <a:cs typeface="Arial" panose="020B0604020202020204" pitchFamily="34" charset="0"/>
            </a:endParaRPr>
          </a:p>
        </p:txBody>
      </p:sp>
      <p:sp>
        <p:nvSpPr>
          <p:cNvPr id="2" name="Title 1"/>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9087" y="1861132"/>
            <a:ext cx="5619044" cy="838200"/>
          </a:xfrm>
          <a:prstGeom prst="rect">
            <a:avLst/>
          </a:prstGeom>
        </p:spPr>
      </p:pic>
      <p:sp>
        <p:nvSpPr>
          <p:cNvPr id="5" name="TextBox 4"/>
          <p:cNvSpPr txBox="1"/>
          <p:nvPr/>
        </p:nvSpPr>
        <p:spPr>
          <a:xfrm>
            <a:off x="152400" y="546677"/>
            <a:ext cx="8839200" cy="523220"/>
          </a:xfrm>
          <a:prstGeom prst="rect">
            <a:avLst/>
          </a:prstGeom>
          <a:noFill/>
        </p:spPr>
        <p:txBody>
          <a:bodyPr wrap="square" rtlCol="0">
            <a:spAutoFit/>
          </a:bodyPr>
          <a:lstStyle/>
          <a:p>
            <a:pPr algn="ctr"/>
            <a:r>
              <a:rPr lang="en-US" sz="2800" b="1">
                <a:latin typeface="Lucida Sans" panose="020B0602030504020204" pitchFamily="34" charset="0"/>
                <a:cs typeface="Arial" panose="020B0604020202020204" pitchFamily="34" charset="0"/>
              </a:rPr>
              <a:t>NVC Foundation and Financial Aid/EOPS Office</a:t>
            </a:r>
          </a:p>
        </p:txBody>
      </p:sp>
      <p:pic>
        <p:nvPicPr>
          <p:cNvPr id="6" name="Picture 5"/>
          <p:cNvPicPr>
            <a:picLocks noChangeAspect="1"/>
          </p:cNvPicPr>
          <p:nvPr/>
        </p:nvPicPr>
        <p:blipFill>
          <a:blip r:embed="rId4"/>
          <a:stretch>
            <a:fillRect/>
          </a:stretch>
        </p:blipFill>
        <p:spPr>
          <a:xfrm>
            <a:off x="6860059" y="6161020"/>
            <a:ext cx="282893" cy="314325"/>
          </a:xfrm>
          <a:prstGeom prst="rect">
            <a:avLst/>
          </a:prstGeom>
        </p:spPr>
      </p:pic>
    </p:spTree>
    <p:extLst>
      <p:ext uri="{BB962C8B-B14F-4D97-AF65-F5344CB8AC3E}">
        <p14:creationId xmlns:p14="http://schemas.microsoft.com/office/powerpoint/2010/main" val="3948216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762001"/>
            <a:ext cx="7772400" cy="1371600"/>
          </a:xfrm>
        </p:spPr>
        <p:txBody>
          <a:bodyPr lIns="91440" tIns="45720" rIns="91440" bIns="91440" anchor="b" anchorCtr="0">
            <a:normAutofit/>
          </a:bodyPr>
          <a:lstStyle/>
          <a:p>
            <a:r>
              <a:rPr lang="en-US" sz="3000" b="1">
                <a:solidFill>
                  <a:schemeClr val="tx1"/>
                </a:solidFill>
                <a:latin typeface="Lucida Sans"/>
                <a:cs typeface="Arial"/>
              </a:rPr>
              <a:t>7. Who should complete a letter of recommendation for me? </a:t>
            </a:r>
            <a:endParaRPr lang="en-US" sz="3200">
              <a:latin typeface="Lucida Sans" panose="020B0602030504020204" pitchFamily="34" charset="0"/>
            </a:endParaRPr>
          </a:p>
        </p:txBody>
      </p:sp>
      <p:sp>
        <p:nvSpPr>
          <p:cNvPr id="3" name="Text Placeholder 2"/>
          <p:cNvSpPr>
            <a:spLocks noGrp="1"/>
          </p:cNvSpPr>
          <p:nvPr>
            <p:ph type="body" idx="1"/>
          </p:nvPr>
        </p:nvSpPr>
        <p:spPr>
          <a:xfrm>
            <a:off x="722313" y="3048000"/>
            <a:ext cx="7431087" cy="2667000"/>
          </a:xfrm>
        </p:spPr>
        <p:txBody>
          <a:bodyPr lIns="91440" tIns="45720" rIns="91440" bIns="45720" anchor="t" anchorCtr="0">
            <a:normAutofit/>
          </a:bodyPr>
          <a:lstStyle/>
          <a:p>
            <a:pPr marL="342900" indent="-342900">
              <a:buFont typeface="Arial" panose="020B0604020202020204" pitchFamily="34" charset="0"/>
              <a:buChar char="•"/>
            </a:pPr>
            <a:r>
              <a:rPr lang="en-US" sz="2000">
                <a:solidFill>
                  <a:schemeClr val="tx1"/>
                </a:solidFill>
                <a:latin typeface="Lucida Sans"/>
                <a:cs typeface="Arial"/>
              </a:rPr>
              <a:t>A current Napa Valley College instructor, counselor or advisor should complete the letter of recommendation form. </a:t>
            </a:r>
            <a:endParaRPr lang="en-US" sz="2000">
              <a:solidFill>
                <a:schemeClr val="tx1"/>
              </a:solidFill>
              <a:latin typeface="Lucida Sans" panose="020B0602030504020204" pitchFamily="34" charset="0"/>
              <a:cs typeface="Arial" panose="020B0604020202020204" pitchFamily="34" charset="0"/>
            </a:endParaRPr>
          </a:p>
          <a:p>
            <a:endParaRPr lang="en-US" sz="2000">
              <a:solidFill>
                <a:schemeClr val="tx1"/>
              </a:solidFill>
              <a:latin typeface="Lucida Sans"/>
              <a:cs typeface="Arial"/>
            </a:endParaRPr>
          </a:p>
          <a:p>
            <a:pPr marL="342900" indent="-342900">
              <a:buFont typeface="Arial" panose="020B0604020202020204" pitchFamily="34" charset="0"/>
              <a:buChar char="•"/>
            </a:pPr>
            <a:r>
              <a:rPr lang="en-US" sz="2000">
                <a:solidFill>
                  <a:schemeClr val="tx1"/>
                </a:solidFill>
                <a:latin typeface="Lucida Sans"/>
                <a:cs typeface="Arial"/>
              </a:rPr>
              <a:t>Recommendations from family members, roommates, friends or neighbors are discouraged.</a:t>
            </a:r>
            <a:r>
              <a:rPr lang="en-US" sz="2000">
                <a:latin typeface="Lucida Sans"/>
              </a:rPr>
              <a:t> </a:t>
            </a:r>
            <a:endParaRPr lang="en-US" sz="2000">
              <a:latin typeface="Lucida Sans" panose="020B0602030504020204" pitchFamily="34" charset="0"/>
            </a:endParaRPr>
          </a:p>
        </p:txBody>
      </p:sp>
    </p:spTree>
    <p:extLst>
      <p:ext uri="{BB962C8B-B14F-4D97-AF65-F5344CB8AC3E}">
        <p14:creationId xmlns:p14="http://schemas.microsoft.com/office/powerpoint/2010/main" val="4260364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45370"/>
            <a:ext cx="7772400" cy="2069205"/>
          </a:xfrm>
        </p:spPr>
        <p:txBody>
          <a:bodyPr lIns="91440" tIns="45720" rIns="91440" bIns="91440" anchor="b" anchorCtr="0">
            <a:noAutofit/>
          </a:bodyPr>
          <a:lstStyle/>
          <a:p>
            <a:r>
              <a:rPr lang="en-US" sz="2900" b="1">
                <a:solidFill>
                  <a:schemeClr val="tx1"/>
                </a:solidFill>
                <a:latin typeface="Lucida Sans"/>
                <a:cs typeface="Arial"/>
              </a:rPr>
              <a:t>8. Can my references submit a recommendation directly to NVC instead of using the Recommendation Form provided through </a:t>
            </a:r>
            <a:r>
              <a:rPr lang="en-US" sz="2900" b="1" i="1" err="1">
                <a:solidFill>
                  <a:schemeClr val="tx1"/>
                </a:solidFill>
                <a:latin typeface="Lucida Sans"/>
                <a:cs typeface="Arial"/>
              </a:rPr>
              <a:t>AwardSpring</a:t>
            </a:r>
            <a:r>
              <a:rPr lang="en-US" sz="2900" b="1">
                <a:solidFill>
                  <a:schemeClr val="tx1"/>
                </a:solidFill>
                <a:latin typeface="Lucida Sans"/>
                <a:cs typeface="Arial"/>
              </a:rPr>
              <a:t>? </a:t>
            </a:r>
            <a:endParaRPr lang="en-US" sz="2900">
              <a:solidFill>
                <a:schemeClr val="tx1"/>
              </a:solidFill>
            </a:endParaRPr>
          </a:p>
        </p:txBody>
      </p:sp>
      <p:sp>
        <p:nvSpPr>
          <p:cNvPr id="3" name="Text Placeholder 2"/>
          <p:cNvSpPr>
            <a:spLocks noGrp="1"/>
          </p:cNvSpPr>
          <p:nvPr>
            <p:ph type="body" idx="1"/>
          </p:nvPr>
        </p:nvSpPr>
        <p:spPr>
          <a:xfrm>
            <a:off x="381000" y="2971800"/>
            <a:ext cx="8382000" cy="3424882"/>
          </a:xfrm>
          <a:ln>
            <a:noFill/>
          </a:ln>
        </p:spPr>
        <p:txBody>
          <a:bodyPr lIns="91440" tIns="45720" rIns="91440" bIns="45720" anchor="t" anchorCtr="0">
            <a:normAutofit/>
          </a:bodyPr>
          <a:lstStyle/>
          <a:p>
            <a:endParaRPr lang="en-US">
              <a:solidFill>
                <a:schemeClr val="tx1"/>
              </a:solidFill>
            </a:endParaRPr>
          </a:p>
          <a:p>
            <a:pPr marL="342900" indent="-342900">
              <a:buFont typeface="Arial" panose="020B0604020202020204" pitchFamily="34" charset="0"/>
              <a:buChar char="•"/>
            </a:pPr>
            <a:r>
              <a:rPr lang="en-US" sz="2000">
                <a:solidFill>
                  <a:schemeClr val="tx1"/>
                </a:solidFill>
                <a:latin typeface="Lucida Sans"/>
                <a:cs typeface="Arial"/>
              </a:rPr>
              <a:t>The Recommendation Form that is provided through </a:t>
            </a:r>
            <a:r>
              <a:rPr lang="en-US" sz="2000" i="1" err="1">
                <a:solidFill>
                  <a:schemeClr val="tx1"/>
                </a:solidFill>
                <a:latin typeface="Lucida Sans"/>
                <a:cs typeface="Arial"/>
              </a:rPr>
              <a:t>AwardSpring</a:t>
            </a:r>
            <a:r>
              <a:rPr lang="en-US" sz="2000" i="1">
                <a:solidFill>
                  <a:schemeClr val="tx1"/>
                </a:solidFill>
                <a:latin typeface="Lucida Sans"/>
                <a:cs typeface="Arial"/>
              </a:rPr>
              <a:t> </a:t>
            </a:r>
            <a:r>
              <a:rPr lang="en-US" sz="2000">
                <a:solidFill>
                  <a:schemeClr val="tx1"/>
                </a:solidFill>
                <a:latin typeface="Lucida Sans"/>
                <a:cs typeface="Arial"/>
              </a:rPr>
              <a:t>is preferred.  </a:t>
            </a: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One letter of recommendation is all that is required. </a:t>
            </a:r>
            <a:r>
              <a:rPr lang="en-US" sz="2000" b="1">
                <a:solidFill>
                  <a:schemeClr val="tx1"/>
                </a:solidFill>
                <a:latin typeface="Lucida Sans"/>
                <a:cs typeface="Arial"/>
              </a:rPr>
              <a:t>Please do not request more than three. </a:t>
            </a:r>
            <a:br>
              <a:rPr lang="en-US" sz="2000" b="1">
                <a:latin typeface="Lucida Sans" panose="020B0602030504020204" pitchFamily="34" charset="0"/>
                <a:cs typeface="Arial" panose="020B0604020202020204" pitchFamily="34" charset="0"/>
              </a:rPr>
            </a:b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If we do not receive a recommendation, your application will be considered incomplete. </a:t>
            </a: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endParaRPr lang="en-US" sz="2000">
              <a:solidFill>
                <a:schemeClr val="tx1"/>
              </a:solidFill>
              <a:latin typeface="Arial" panose="020B0604020202020204" pitchFamily="34" charset="0"/>
              <a:cs typeface="Arial" panose="020B0604020202020204" pitchFamily="34" charset="0"/>
            </a:endParaRPr>
          </a:p>
          <a:p>
            <a:endParaRPr lang="en-US" sz="2000">
              <a:solidFill>
                <a:schemeClr val="tx1"/>
              </a:solidFill>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46093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7201"/>
            <a:ext cx="7772400" cy="1600200"/>
          </a:xfrm>
        </p:spPr>
        <p:txBody>
          <a:bodyPr lIns="91440" tIns="45720" rIns="91440" bIns="91440" anchor="b" anchorCtr="0">
            <a:normAutofit/>
          </a:bodyPr>
          <a:lstStyle/>
          <a:p>
            <a:r>
              <a:rPr lang="en-US" sz="3000" b="1">
                <a:solidFill>
                  <a:schemeClr val="tx1"/>
                </a:solidFill>
                <a:latin typeface="Lucida Sans"/>
                <a:cs typeface="Arial"/>
              </a:rPr>
              <a:t>9. When and how will recipients be notified? </a:t>
            </a:r>
            <a:endParaRPr lang="en-US" sz="3200" b="1">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609600" y="3124200"/>
            <a:ext cx="7961313" cy="2843819"/>
          </a:xfrm>
        </p:spPr>
        <p:txBody>
          <a:bodyPr lIns="91440" tIns="45720" rIns="91440" bIns="45720" anchor="t" anchorCtr="0">
            <a:noAutofit/>
          </a:bodyPr>
          <a:lstStyle/>
          <a:p>
            <a:pPr marL="342900" indent="-342900">
              <a:lnSpc>
                <a:spcPct val="150000"/>
              </a:lnSpc>
              <a:buFont typeface="Arial" panose="020B0604020202020204" pitchFamily="34" charset="0"/>
              <a:buChar char="•"/>
            </a:pPr>
            <a:r>
              <a:rPr lang="en-US" sz="2000">
                <a:solidFill>
                  <a:schemeClr val="tx1"/>
                </a:solidFill>
                <a:latin typeface="Lucida Sans"/>
                <a:cs typeface="Arial"/>
              </a:rPr>
              <a:t>Applicants will be notified of their awards by email during the first week in May 2023.</a:t>
            </a:r>
          </a:p>
          <a:p>
            <a:pPr marL="342900" indent="-342900">
              <a:lnSpc>
                <a:spcPct val="150000"/>
              </a:lnSpc>
              <a:buFont typeface="Arial" panose="020B0604020202020204" pitchFamily="34" charset="0"/>
              <a:buChar char="•"/>
            </a:pPr>
            <a:r>
              <a:rPr lang="en-US" sz="2000">
                <a:solidFill>
                  <a:schemeClr val="tx1"/>
                </a:solidFill>
                <a:latin typeface="Lucida Sans"/>
                <a:cs typeface="Arial"/>
              </a:rPr>
              <a:t>If your email or mailing address changes after the application closes, please send updates to </a:t>
            </a:r>
            <a:r>
              <a:rPr lang="en-US" sz="2000">
                <a:solidFill>
                  <a:schemeClr val="tx1"/>
                </a:solidFill>
                <a:latin typeface="Lucida Sans"/>
                <a:cs typeface="Arial"/>
                <a:hlinkClick r:id="rId3">
                  <a:extLst>
                    <a:ext uri="{A12FA001-AC4F-418D-AE19-62706E023703}">
                      <ahyp:hlinkClr xmlns:ahyp="http://schemas.microsoft.com/office/drawing/2018/hyperlinkcolor" val="tx"/>
                    </a:ext>
                  </a:extLst>
                </a:hlinkClick>
              </a:rPr>
              <a:t>mvillante@napavalley.edu</a:t>
            </a:r>
          </a:p>
          <a:p>
            <a:pPr marL="342900" indent="-342900">
              <a:lnSpc>
                <a:spcPct val="150000"/>
              </a:lnSpc>
              <a:buFont typeface="Arial" panose="020B0604020202020204" pitchFamily="34" charset="0"/>
              <a:buChar char="•"/>
            </a:pPr>
            <a:endParaRPr lang="en-US">
              <a:solidFill>
                <a:schemeClr val="tx1"/>
              </a:solidFill>
              <a:latin typeface="Lucida Sans" panose="020B0602030504020204" pitchFamily="34" charset="0"/>
              <a:cs typeface="Arial" panose="020B0604020202020204" pitchFamily="34" charset="0"/>
            </a:endParaRPr>
          </a:p>
          <a:p>
            <a:pPr>
              <a:lnSpc>
                <a:spcPct val="150000"/>
              </a:lnSpc>
            </a:pPr>
            <a:endParaRPr lang="en-US">
              <a:solidFill>
                <a:schemeClr val="tx1"/>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3415221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09600"/>
            <a:ext cx="7772400" cy="1524001"/>
          </a:xfrm>
        </p:spPr>
        <p:txBody>
          <a:bodyPr lIns="91440" tIns="45720" rIns="91440" bIns="91440" anchor="b" anchorCtr="0">
            <a:noAutofit/>
          </a:bodyPr>
          <a:lstStyle/>
          <a:p>
            <a:r>
              <a:rPr lang="en-US" sz="3000" b="1">
                <a:solidFill>
                  <a:schemeClr val="tx1"/>
                </a:solidFill>
                <a:latin typeface="Lucida Sans"/>
                <a:cs typeface="Arial"/>
              </a:rPr>
              <a:t>10. How and when will I receive my scholarship funds, if I receive an award? </a:t>
            </a:r>
            <a:endParaRPr lang="en-US" sz="3200" b="1">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609600" y="2895600"/>
            <a:ext cx="8001000" cy="3505200"/>
          </a:xfrm>
        </p:spPr>
        <p:txBody>
          <a:bodyPr lIns="91440" tIns="45720" rIns="91440" bIns="45720" anchor="t" anchorCtr="0">
            <a:normAutofit/>
          </a:bodyPr>
          <a:lstStyle/>
          <a:p>
            <a:r>
              <a:rPr lang="en-US" sz="2000">
                <a:solidFill>
                  <a:schemeClr val="tx1"/>
                </a:solidFill>
                <a:latin typeface="Lucida Sans"/>
                <a:cs typeface="Arial"/>
              </a:rPr>
              <a:t>NVC Foundation scholarship awards are disbursed according to donor specifications. </a:t>
            </a:r>
            <a:br>
              <a:rPr lang="en-US" sz="2000">
                <a:latin typeface="Lucida Sans" panose="020B0602030504020204" pitchFamily="34" charset="0"/>
                <a:cs typeface="Arial" panose="020B0604020202020204" pitchFamily="34" charset="0"/>
              </a:rPr>
            </a:b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Most scholarships are presented at the awards ceremony, or mailed to students if a ceremony is not possible.</a:t>
            </a:r>
            <a:endParaRPr lang="en-US" sz="2000">
              <a:solidFill>
                <a:schemeClr val="tx1"/>
              </a:solidFill>
              <a:latin typeface="Lucida Sans" panose="020B0602030504020204" pitchFamily="34" charset="0"/>
              <a:cs typeface="Arial" panose="020B0604020202020204" pitchFamily="34" charset="0"/>
            </a:endParaRPr>
          </a:p>
          <a:p>
            <a:r>
              <a:rPr lang="en-US" sz="2000">
                <a:solidFill>
                  <a:schemeClr val="tx1"/>
                </a:solidFill>
                <a:latin typeface="Lucida Sans"/>
                <a:cs typeface="Arial"/>
              </a:rPr>
              <a:t>  </a:t>
            </a: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Others are issued upon verification of enrollment for the next academic year. </a:t>
            </a:r>
            <a:endParaRPr lang="en-US" sz="2000">
              <a:solidFill>
                <a:schemeClr val="tx1"/>
              </a:solidFill>
              <a:latin typeface="Lucida Sans" panose="020B0602030504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2275840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7200"/>
            <a:ext cx="7772400" cy="1600201"/>
          </a:xfrm>
        </p:spPr>
        <p:txBody>
          <a:bodyPr lIns="91440" tIns="45720" rIns="91440" bIns="91440" anchor="b" anchorCtr="0">
            <a:normAutofit/>
          </a:bodyPr>
          <a:lstStyle/>
          <a:p>
            <a:r>
              <a:rPr lang="en-US" sz="3000" b="1">
                <a:solidFill>
                  <a:schemeClr val="tx1"/>
                </a:solidFill>
                <a:latin typeface="Lucida Sans"/>
                <a:cs typeface="Arial"/>
              </a:rPr>
              <a:t>11. Will a scholarship affect my other sources of financial aid? </a:t>
            </a:r>
            <a:endParaRPr lang="en-US" sz="3000">
              <a:latin typeface="Lucida Sans" panose="020B0602030504020204" pitchFamily="34" charset="0"/>
            </a:endParaRPr>
          </a:p>
        </p:txBody>
      </p:sp>
      <p:sp>
        <p:nvSpPr>
          <p:cNvPr id="3" name="Text Placeholder 2"/>
          <p:cNvSpPr>
            <a:spLocks noGrp="1"/>
          </p:cNvSpPr>
          <p:nvPr>
            <p:ph type="body" idx="1"/>
          </p:nvPr>
        </p:nvSpPr>
        <p:spPr>
          <a:xfrm>
            <a:off x="457200" y="3048000"/>
            <a:ext cx="8382000" cy="2330720"/>
          </a:xfrm>
        </p:spPr>
        <p:txBody>
          <a:bodyPr lIns="91440" tIns="45720" rIns="91440" bIns="45720" anchor="t" anchorCtr="0">
            <a:normAutofit/>
          </a:bodyPr>
          <a:lstStyle/>
          <a:p>
            <a:pPr marL="342900" indent="-342900">
              <a:buFont typeface="Arial" panose="020B0604020202020204" pitchFamily="34" charset="0"/>
              <a:buChar char="•"/>
            </a:pPr>
            <a:r>
              <a:rPr lang="en-US" sz="2000">
                <a:solidFill>
                  <a:schemeClr val="tx1"/>
                </a:solidFill>
                <a:latin typeface="Lucida Sans"/>
                <a:cs typeface="Arial"/>
              </a:rPr>
              <a:t>NVC Financial Aid Office is required to report all scholarship awards so that aid for a student is coordinated. </a:t>
            </a:r>
            <a:endParaRPr lang="en-US" sz="2000">
              <a:solidFill>
                <a:schemeClr val="tx1"/>
              </a:solidFill>
              <a:latin typeface="Lucida Sans" panose="020B0602030504020204" pitchFamily="34" charset="0"/>
              <a:cs typeface="Arial" panose="020B0604020202020204" pitchFamily="34" charset="0"/>
            </a:endParaRPr>
          </a:p>
          <a:p>
            <a:endParaRPr lang="en-US" sz="2000">
              <a:solidFill>
                <a:schemeClr val="tx1"/>
              </a:solidFill>
              <a:latin typeface="Lucida Sans"/>
              <a:cs typeface="Arial"/>
            </a:endParaRPr>
          </a:p>
          <a:p>
            <a:pPr marL="342900" indent="-342900">
              <a:buFont typeface="Arial" panose="020B0604020202020204" pitchFamily="34" charset="0"/>
              <a:buChar char="•"/>
            </a:pPr>
            <a:r>
              <a:rPr lang="en-US" sz="2000">
                <a:solidFill>
                  <a:schemeClr val="tx1"/>
                </a:solidFill>
                <a:latin typeface="Lucida Sans"/>
                <a:cs typeface="Arial"/>
              </a:rPr>
              <a:t>In general, scholarships do not affect a student’s grants, but they may reduce the amount of loans and/or work study that a student will receive.</a:t>
            </a:r>
            <a:r>
              <a:rPr lang="en-US">
                <a:solidFill>
                  <a:schemeClr val="tx1"/>
                </a:solidFill>
                <a:latin typeface="Lucida Sans"/>
                <a:cs typeface="Arial"/>
              </a:rPr>
              <a:t> </a:t>
            </a:r>
            <a:endParaRPr lang="en-US">
              <a:solidFill>
                <a:schemeClr val="tx1"/>
              </a:solidFill>
              <a:latin typeface="Lucida Sans" panose="020B0602030504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879119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7200"/>
            <a:ext cx="7772400" cy="1752599"/>
          </a:xfrm>
        </p:spPr>
        <p:txBody>
          <a:bodyPr>
            <a:normAutofit/>
          </a:bodyPr>
          <a:lstStyle/>
          <a:p>
            <a:pPr algn="ctr"/>
            <a:r>
              <a:rPr lang="en-US" sz="3600" b="1">
                <a:solidFill>
                  <a:schemeClr val="tx1"/>
                </a:solidFill>
                <a:latin typeface="Lucida Sans" panose="020B0602030504020204" pitchFamily="34" charset="0"/>
                <a:cs typeface="Arial" panose="020B0604020202020204" pitchFamily="34" charset="0"/>
              </a:rPr>
              <a:t>Getting Started</a:t>
            </a:r>
            <a:br>
              <a:rPr lang="en-US" sz="2200" b="1">
                <a:solidFill>
                  <a:schemeClr val="tx1"/>
                </a:solidFill>
                <a:latin typeface="Lucida Sans" panose="020B0602030504020204" pitchFamily="34" charset="0"/>
                <a:cs typeface="Arial" panose="020B0604020202020204" pitchFamily="34" charset="0"/>
              </a:rPr>
            </a:br>
            <a:br>
              <a:rPr lang="en-US" sz="2200" b="1">
                <a:solidFill>
                  <a:schemeClr val="tx1"/>
                </a:solidFill>
                <a:latin typeface="Lucida Sans" panose="020B0602030504020204" pitchFamily="34" charset="0"/>
                <a:cs typeface="Arial" panose="020B0604020202020204" pitchFamily="34" charset="0"/>
              </a:rPr>
            </a:br>
            <a:r>
              <a:rPr lang="en-US" sz="2200" b="1">
                <a:solidFill>
                  <a:schemeClr val="tx1"/>
                </a:solidFill>
                <a:latin typeface="Lucida Sans" panose="020B0602030504020204" pitchFamily="34" charset="0"/>
              </a:rPr>
              <a:t>Use Chrome, Safari, or Firefox as your browser. </a:t>
            </a:r>
            <a:br>
              <a:rPr lang="en-US" sz="2200">
                <a:solidFill>
                  <a:schemeClr val="tx1"/>
                </a:solidFill>
                <a:latin typeface="Lucida Sans" panose="020B0602030504020204" pitchFamily="34" charset="0"/>
              </a:rPr>
            </a:br>
            <a:r>
              <a:rPr lang="en-US" sz="2200">
                <a:solidFill>
                  <a:schemeClr val="tx1"/>
                </a:solidFill>
                <a:latin typeface="Lucida Sans" panose="020B0602030504020204" pitchFamily="34" charset="0"/>
              </a:rPr>
              <a:t>This application does not support Internet Explorer.</a:t>
            </a:r>
            <a:endParaRPr lang="en-US" sz="2200">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838200" y="2743200"/>
            <a:ext cx="7620000" cy="3810000"/>
          </a:xfrm>
        </p:spPr>
        <p:txBody>
          <a:bodyPr>
            <a:normAutofit lnSpcReduction="10000"/>
          </a:bodyPr>
          <a:lstStyle/>
          <a:p>
            <a:pPr marL="342900" indent="-342900">
              <a:buFont typeface="Arial" panose="020B0604020202020204" pitchFamily="34" charset="0"/>
              <a:buChar char="•"/>
            </a:pPr>
            <a:r>
              <a:rPr lang="en-US">
                <a:solidFill>
                  <a:schemeClr val="tx1"/>
                </a:solidFill>
                <a:latin typeface="Lucida Sans" panose="020B0602030504020204" pitchFamily="34" charset="0"/>
                <a:cs typeface="Arial" panose="020B0604020202020204" pitchFamily="34" charset="0"/>
              </a:rPr>
              <a:t>Go to </a:t>
            </a:r>
            <a:r>
              <a:rPr lang="en-US">
                <a:solidFill>
                  <a:srgbClr val="0070C0"/>
                </a:solidFill>
                <a:latin typeface="Lucida Sans" panose="020B0602030504020204" pitchFamily="34" charset="0"/>
                <a:cs typeface="Arial" panose="020B0604020202020204" pitchFamily="34" charset="0"/>
                <a:hlinkClick r:id="rId3"/>
              </a:rPr>
              <a:t>www.napavalley.awardspring.com</a:t>
            </a:r>
            <a:br>
              <a:rPr lang="en-US" b="1">
                <a:solidFill>
                  <a:schemeClr val="tx1"/>
                </a:solidFill>
                <a:latin typeface="Lucida Sans" panose="020B0602030504020204" pitchFamily="34" charset="0"/>
                <a:cs typeface="Arial" panose="020B0604020202020204" pitchFamily="34" charset="0"/>
              </a:rPr>
            </a:br>
            <a:endParaRPr lang="en-US">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a:solidFill>
                  <a:schemeClr val="tx1"/>
                </a:solidFill>
                <a:latin typeface="Lucida Sans" panose="020B0602030504020204" pitchFamily="34" charset="0"/>
                <a:cs typeface="Arial" panose="020B0604020202020204" pitchFamily="34" charset="0"/>
              </a:rPr>
              <a:t>Create an account</a:t>
            </a:r>
          </a:p>
          <a:p>
            <a:pPr marL="342900" indent="-342900">
              <a:buFont typeface="Arial" panose="020B0604020202020204" pitchFamily="34" charset="0"/>
              <a:buChar char="•"/>
            </a:pPr>
            <a:endParaRPr lang="en-US">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a:solidFill>
                  <a:schemeClr val="tx1"/>
                </a:solidFill>
                <a:latin typeface="Lucida Sans" panose="020B0602030504020204" pitchFamily="34" charset="0"/>
                <a:cs typeface="Arial" panose="020B0604020202020204" pitchFamily="34" charset="0"/>
              </a:rPr>
              <a:t>Complete each section of the application</a:t>
            </a:r>
          </a:p>
          <a:p>
            <a:pPr marL="342900" indent="-342900">
              <a:buFont typeface="Arial" panose="020B0604020202020204" pitchFamily="34" charset="0"/>
              <a:buChar char="•"/>
            </a:pPr>
            <a:endParaRPr lang="en-US">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a:solidFill>
                  <a:schemeClr val="tx1"/>
                </a:solidFill>
                <a:latin typeface="Lucida Sans" panose="020B0602030504020204" pitchFamily="34" charset="0"/>
                <a:cs typeface="Arial" panose="020B0604020202020204" pitchFamily="34" charset="0"/>
              </a:rPr>
              <a:t>Compose essay responses</a:t>
            </a:r>
          </a:p>
          <a:p>
            <a:pPr marL="342900" indent="-342900">
              <a:buFont typeface="Arial" panose="020B0604020202020204" pitchFamily="34" charset="0"/>
              <a:buChar char="•"/>
            </a:pPr>
            <a:endParaRPr lang="en-US">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a:solidFill>
                  <a:schemeClr val="tx1"/>
                </a:solidFill>
                <a:latin typeface="Lucida Sans" panose="020B0602030504020204" pitchFamily="34" charset="0"/>
                <a:cs typeface="Arial" panose="020B0604020202020204" pitchFamily="34" charset="0"/>
              </a:rPr>
              <a:t>Select a recommender (up to three) to contact</a:t>
            </a:r>
          </a:p>
          <a:p>
            <a:pPr marL="342900" indent="-342900">
              <a:buFont typeface="Arial" panose="020B0604020202020204" pitchFamily="34" charset="0"/>
              <a:buChar char="•"/>
            </a:pPr>
            <a:endParaRPr lang="en-US">
              <a:solidFill>
                <a:schemeClr val="tx1"/>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3132562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82000" cy="2383011"/>
          </a:xfrm>
        </p:spPr>
        <p:txBody>
          <a:bodyPr>
            <a:noAutofit/>
          </a:bodyPr>
          <a:lstStyle/>
          <a:p>
            <a:br>
              <a:rPr lang="en-US" sz="2400" b="1">
                <a:solidFill>
                  <a:schemeClr val="tx1"/>
                </a:solidFill>
                <a:latin typeface="Lucida Sans" panose="020B0602030504020204" pitchFamily="34" charset="0"/>
                <a:cs typeface="Arial" panose="020B0604020202020204" pitchFamily="34" charset="0"/>
              </a:rPr>
            </a:br>
            <a:br>
              <a:rPr lang="en-US" sz="2400" b="1">
                <a:solidFill>
                  <a:schemeClr val="tx1"/>
                </a:solidFill>
                <a:latin typeface="Lucida Sans" panose="020B0602030504020204" pitchFamily="34" charset="0"/>
                <a:cs typeface="Arial" panose="020B0604020202020204" pitchFamily="34" charset="0"/>
              </a:rPr>
            </a:br>
            <a:br>
              <a:rPr lang="en-US" sz="2400" b="1">
                <a:solidFill>
                  <a:schemeClr val="tx1"/>
                </a:solidFill>
                <a:latin typeface="Lucida Sans" panose="020B0602030504020204" pitchFamily="34" charset="0"/>
                <a:cs typeface="Arial" panose="020B0604020202020204" pitchFamily="34" charset="0"/>
              </a:rPr>
            </a:br>
            <a:r>
              <a:rPr lang="en-US" sz="2400" b="1">
                <a:solidFill>
                  <a:schemeClr val="tx1"/>
                </a:solidFill>
                <a:latin typeface="Lucida Sans" panose="020B0602030504020204" pitchFamily="34" charset="0"/>
                <a:cs typeface="Arial" panose="020B0604020202020204" pitchFamily="34" charset="0"/>
              </a:rPr>
              <a:t>Create an account</a:t>
            </a:r>
            <a:br>
              <a:rPr lang="en-US" sz="2000" b="1">
                <a:solidFill>
                  <a:schemeClr val="tx1"/>
                </a:solidFill>
                <a:latin typeface="Lucida Sans" panose="020B0602030504020204" pitchFamily="34" charset="0"/>
                <a:cs typeface="Arial" panose="020B0604020202020204" pitchFamily="34" charset="0"/>
              </a:rPr>
            </a:br>
            <a:br>
              <a:rPr lang="en-US" sz="1100" b="1">
                <a:solidFill>
                  <a:schemeClr val="tx1"/>
                </a:solidFill>
                <a:latin typeface="Lucida Sans" panose="020B0602030504020204" pitchFamily="34" charset="0"/>
                <a:cs typeface="Arial" panose="020B0604020202020204" pitchFamily="34" charset="0"/>
              </a:rPr>
            </a:br>
            <a:r>
              <a:rPr lang="en-US" sz="2000" b="1">
                <a:solidFill>
                  <a:schemeClr val="tx1"/>
                </a:solidFill>
                <a:latin typeface="Lucida Sans" panose="020B0602030504020204" pitchFamily="34" charset="0"/>
                <a:cs typeface="Arial" panose="020B0604020202020204" pitchFamily="34" charset="0"/>
              </a:rPr>
              <a:t>Students with existing AwardSpring accounts may continue to use their current username/email to login.  If you are creating a new account, we encourage you to use your NVC student email address. </a:t>
            </a:r>
            <a:br>
              <a:rPr lang="en-US" sz="2000" b="1">
                <a:solidFill>
                  <a:schemeClr val="tx1"/>
                </a:solidFill>
                <a:latin typeface="Lucida Sans" panose="020B0602030504020204" pitchFamily="34" charset="0"/>
                <a:cs typeface="Arial" panose="020B0604020202020204" pitchFamily="34" charset="0"/>
              </a:rPr>
            </a:br>
            <a:endParaRPr lang="en-US" sz="1000" b="1">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p:txBody>
          <a:bodyPr>
            <a:normAutofit/>
          </a:bodyPr>
          <a:lstStyle/>
          <a:p>
            <a:pPr algn="ctr"/>
            <a:r>
              <a:rPr lang="en-US" b="1">
                <a:solidFill>
                  <a:schemeClr val="tx1"/>
                </a:solidFill>
                <a:latin typeface="Lucida Sans" panose="020B0602030504020204" pitchFamily="34" charset="0"/>
                <a:cs typeface="Arial" panose="020B0604020202020204" pitchFamily="34" charset="0"/>
              </a:rPr>
              <a:t>https://napavalley.awardspring.com</a:t>
            </a:r>
            <a:br>
              <a:rPr lang="en-US" b="1">
                <a:solidFill>
                  <a:schemeClr val="tx1"/>
                </a:solidFill>
                <a:latin typeface="Lucida Sans" panose="020B0602030504020204" pitchFamily="34" charset="0"/>
                <a:cs typeface="Arial" panose="020B0604020202020204" pitchFamily="34" charset="0"/>
              </a:rPr>
            </a:br>
            <a:br>
              <a:rPr lang="en-US" b="1">
                <a:solidFill>
                  <a:schemeClr val="tx1"/>
                </a:solidFill>
                <a:latin typeface="Lucida Sans" panose="020B0602030504020204" pitchFamily="34" charset="0"/>
                <a:cs typeface="Arial" panose="020B0604020202020204" pitchFamily="34" charset="0"/>
              </a:rPr>
            </a:br>
            <a:endParaRPr lang="en-US"/>
          </a:p>
        </p:txBody>
      </p:sp>
      <p:sp>
        <p:nvSpPr>
          <p:cNvPr id="6" name="Curved Right Arrow 5"/>
          <p:cNvSpPr/>
          <p:nvPr/>
        </p:nvSpPr>
        <p:spPr>
          <a:xfrm rot="19690888">
            <a:off x="853009" y="3180216"/>
            <a:ext cx="522072" cy="6080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a:blip r:embed="rId3"/>
          <a:stretch>
            <a:fillRect/>
          </a:stretch>
        </p:blipFill>
        <p:spPr>
          <a:xfrm>
            <a:off x="1595131" y="3217069"/>
            <a:ext cx="6015037" cy="3386318"/>
          </a:xfrm>
          <a:prstGeom prst="rect">
            <a:avLst/>
          </a:prstGeom>
          <a:ln w="3175">
            <a:solidFill>
              <a:schemeClr val="tx1"/>
            </a:solidFill>
          </a:ln>
        </p:spPr>
      </p:pic>
      <p:sp>
        <p:nvSpPr>
          <p:cNvPr id="5" name="Rectangle 4"/>
          <p:cNvSpPr/>
          <p:nvPr/>
        </p:nvSpPr>
        <p:spPr>
          <a:xfrm>
            <a:off x="3042931" y="4402401"/>
            <a:ext cx="1559718" cy="2286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042931" y="4795928"/>
            <a:ext cx="1559718" cy="2286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8954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828801"/>
          </a:xfrm>
        </p:spPr>
        <p:txBody>
          <a:bodyPr>
            <a:noAutofit/>
          </a:bodyPr>
          <a:lstStyle/>
          <a:p>
            <a:r>
              <a:rPr lang="en-US" sz="2200" b="1">
                <a:solidFill>
                  <a:schemeClr val="tx1"/>
                </a:solidFill>
                <a:latin typeface="Lucida Sans" panose="020B0602030504020204" pitchFamily="34" charset="0"/>
                <a:cs typeface="Arial" panose="020B0604020202020204" pitchFamily="34" charset="0"/>
              </a:rPr>
              <a:t>Begin completing the General Information section.  Your phone number will automatically format.  Use the calendar icon to select your birthdate, and also use the drop down box to select your state of residence. Complete all sections of the page. </a:t>
            </a:r>
          </a:p>
        </p:txBody>
      </p:sp>
      <p:pic>
        <p:nvPicPr>
          <p:cNvPr id="3" name="Picture 2"/>
          <p:cNvPicPr>
            <a:picLocks noChangeAspect="1"/>
          </p:cNvPicPr>
          <p:nvPr/>
        </p:nvPicPr>
        <p:blipFill>
          <a:blip r:embed="rId3"/>
          <a:stretch>
            <a:fillRect/>
          </a:stretch>
        </p:blipFill>
        <p:spPr>
          <a:xfrm>
            <a:off x="1571625" y="2681956"/>
            <a:ext cx="6000750" cy="3810000"/>
          </a:xfrm>
          <a:prstGeom prst="rect">
            <a:avLst/>
          </a:prstGeom>
        </p:spPr>
      </p:pic>
      <p:sp>
        <p:nvSpPr>
          <p:cNvPr id="5" name="Curved Right Arrow 4"/>
          <p:cNvSpPr/>
          <p:nvPr/>
        </p:nvSpPr>
        <p:spPr>
          <a:xfrm rot="19690888" flipH="1" flipV="1">
            <a:off x="6110077" y="4315313"/>
            <a:ext cx="307123" cy="43717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96047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1"/>
            <a:ext cx="8037513" cy="2133600"/>
          </a:xfrm>
        </p:spPr>
        <p:txBody>
          <a:bodyPr lIns="91440" tIns="45720" rIns="91440" bIns="91440" anchor="b" anchorCtr="0">
            <a:normAutofit/>
          </a:bodyPr>
          <a:lstStyle/>
          <a:p>
            <a:r>
              <a:rPr lang="en-US" sz="2200" b="1">
                <a:solidFill>
                  <a:schemeClr val="tx1"/>
                </a:solidFill>
                <a:latin typeface="Lucida Sans"/>
                <a:ea typeface="+mn-ea"/>
                <a:cs typeface="Arial"/>
              </a:rPr>
              <a:t>When you have completed each field on a page successfully, the status will update to </a:t>
            </a:r>
            <a:r>
              <a:rPr lang="en-US" sz="2200" b="1" i="1">
                <a:solidFill>
                  <a:schemeClr val="tx1"/>
                </a:solidFill>
                <a:latin typeface="Lucida Sans"/>
                <a:ea typeface="+mn-ea"/>
                <a:cs typeface="Arial"/>
              </a:rPr>
              <a:t>Completed</a:t>
            </a:r>
            <a:r>
              <a:rPr lang="en-US" sz="2200" b="1">
                <a:solidFill>
                  <a:schemeClr val="tx1"/>
                </a:solidFill>
                <a:latin typeface="Lucida Sans"/>
                <a:ea typeface="+mn-ea"/>
                <a:cs typeface="Arial"/>
              </a:rPr>
              <a:t> and the Next Step button will turn yellow.  Click to continue.</a:t>
            </a:r>
            <a:br>
              <a:rPr lang="en-US" sz="2900" b="1">
                <a:latin typeface="Lucida Sans" panose="020B0602030504020204" pitchFamily="34" charset="0"/>
              </a:rPr>
            </a:br>
            <a:endParaRPr lang="en-US" sz="2900" b="1">
              <a:solidFill>
                <a:schemeClr val="tx1"/>
              </a:solidFill>
              <a:latin typeface="Lucida Sans" panose="020B0602030504020204" pitchFamily="34" charset="0"/>
            </a:endParaRPr>
          </a:p>
        </p:txBody>
      </p:sp>
      <p:sp>
        <p:nvSpPr>
          <p:cNvPr id="3" name="Text Placeholder 2"/>
          <p:cNvSpPr>
            <a:spLocks noGrp="1"/>
          </p:cNvSpPr>
          <p:nvPr>
            <p:ph type="body" idx="1"/>
          </p:nvPr>
        </p:nvSpPr>
        <p:spPr>
          <a:xfrm>
            <a:off x="3249424" y="2743200"/>
            <a:ext cx="5486400" cy="3874476"/>
          </a:xfrm>
        </p:spPr>
        <p:txBody>
          <a:bodyPr lIns="91440" tIns="45720" rIns="91440" bIns="45720" anchor="t" anchorCtr="0">
            <a:normAutofit/>
          </a:bodyPr>
          <a:lstStyle/>
          <a:p>
            <a:r>
              <a:rPr lang="en-US" sz="2200">
                <a:solidFill>
                  <a:schemeClr val="tx1"/>
                </a:solidFill>
                <a:latin typeface="Lucida Sans"/>
                <a:cs typeface="Arial"/>
              </a:rPr>
              <a:t>Continue through each section. In order to advance through each section of the application you must enter something in a field. </a:t>
            </a:r>
            <a:br>
              <a:rPr lang="en-US" sz="2200">
                <a:latin typeface="Lucida Sans" panose="020B0602030504020204" pitchFamily="34" charset="0"/>
                <a:cs typeface="Arial" panose="020B0604020202020204" pitchFamily="34" charset="0"/>
              </a:rPr>
            </a:br>
            <a:br>
              <a:rPr lang="en-US" sz="2200">
                <a:latin typeface="Lucida Sans" panose="020B0602030504020204" pitchFamily="34" charset="0"/>
                <a:cs typeface="Arial" panose="020B0604020202020204" pitchFamily="34" charset="0"/>
              </a:rPr>
            </a:br>
            <a:r>
              <a:rPr lang="en-US" sz="2200">
                <a:solidFill>
                  <a:schemeClr val="tx1"/>
                </a:solidFill>
                <a:latin typeface="Lucida Sans"/>
                <a:cs typeface="Arial"/>
              </a:rPr>
              <a:t>As you progress through the application you will see that each section is marked </a:t>
            </a:r>
            <a:r>
              <a:rPr lang="en-US" sz="2200" i="1">
                <a:solidFill>
                  <a:schemeClr val="tx1"/>
                </a:solidFill>
                <a:latin typeface="Lucida Sans"/>
                <a:cs typeface="Arial"/>
              </a:rPr>
              <a:t>Completed</a:t>
            </a:r>
            <a:r>
              <a:rPr lang="en-US" sz="2200">
                <a:solidFill>
                  <a:schemeClr val="tx1"/>
                </a:solidFill>
                <a:latin typeface="Lucida Sans"/>
                <a:cs typeface="Arial"/>
              </a:rPr>
              <a:t>. You can log out at any time and return to work on your application.</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76400"/>
            <a:ext cx="5047220" cy="60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urved Right Arrow 5"/>
          <p:cNvSpPr/>
          <p:nvPr/>
        </p:nvSpPr>
        <p:spPr>
          <a:xfrm rot="19690888">
            <a:off x="190500" y="3371523"/>
            <a:ext cx="533400" cy="6080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p:nvPicPr>
        <p:blipFill>
          <a:blip r:embed="rId4"/>
          <a:stretch>
            <a:fillRect/>
          </a:stretch>
        </p:blipFill>
        <p:spPr>
          <a:xfrm>
            <a:off x="837712" y="2618276"/>
            <a:ext cx="2016324" cy="4023356"/>
          </a:xfrm>
          <a:prstGeom prst="rect">
            <a:avLst/>
          </a:prstGeom>
        </p:spPr>
      </p:pic>
    </p:spTree>
    <p:extLst>
      <p:ext uri="{BB962C8B-B14F-4D97-AF65-F5344CB8AC3E}">
        <p14:creationId xmlns:p14="http://schemas.microsoft.com/office/powerpoint/2010/main" val="4277271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81001"/>
            <a:ext cx="7772400" cy="1676400"/>
          </a:xfrm>
        </p:spPr>
        <p:txBody>
          <a:bodyPr lIns="91440" tIns="45720" rIns="91440" bIns="91440" anchor="b" anchorCtr="0">
            <a:noAutofit/>
          </a:bodyPr>
          <a:lstStyle/>
          <a:p>
            <a:r>
              <a:rPr lang="en-US" sz="2200" b="1">
                <a:solidFill>
                  <a:schemeClr val="tx1"/>
                </a:solidFill>
                <a:latin typeface="Lucida Sans"/>
              </a:rPr>
              <a:t>The Qualification Questions match you to specific scholarship criteria.  Read and respond carefully in order to maximize your eligibility for scholarship awards!</a:t>
            </a:r>
          </a:p>
        </p:txBody>
      </p:sp>
      <p:sp>
        <p:nvSpPr>
          <p:cNvPr id="3" name="Text Placeholder 2"/>
          <p:cNvSpPr>
            <a:spLocks noGrp="1"/>
          </p:cNvSpPr>
          <p:nvPr>
            <p:ph type="body" idx="1"/>
          </p:nvPr>
        </p:nvSpPr>
        <p:spPr>
          <a:xfrm>
            <a:off x="268287" y="2263741"/>
            <a:ext cx="3998913" cy="4213259"/>
          </a:xfrm>
        </p:spPr>
        <p:txBody>
          <a:bodyPr>
            <a:normAutofit/>
          </a:bodyPr>
          <a:lstStyle/>
          <a:p>
            <a:endParaRPr lang="en-US">
              <a:solidFill>
                <a:schemeClr val="tx1"/>
              </a:solidFill>
              <a:latin typeface="Arial" panose="020B0604020202020204" pitchFamily="34" charset="0"/>
              <a:cs typeface="Arial" panose="020B0604020202020204" pitchFamily="34" charset="0"/>
            </a:endParaRPr>
          </a:p>
          <a:p>
            <a:endParaRPr lang="en-US">
              <a:solidFill>
                <a:schemeClr val="tx1"/>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5486400"/>
            <a:ext cx="5250791" cy="634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00400" y="3908705"/>
            <a:ext cx="5486400" cy="1107996"/>
          </a:xfrm>
          <a:prstGeom prst="rect">
            <a:avLst/>
          </a:prstGeom>
          <a:noFill/>
        </p:spPr>
        <p:txBody>
          <a:bodyPr wrap="square" lIns="91440" tIns="45720" rIns="91440" bIns="45720" rtlCol="0" anchor="t">
            <a:spAutoFit/>
          </a:bodyPr>
          <a:lstStyle/>
          <a:p>
            <a:r>
              <a:rPr lang="en-US" sz="2200">
                <a:latin typeface="Lucida Sans"/>
              </a:rPr>
              <a:t>When you have completed the Qualification Questions, click on the Next Step button to continue.</a:t>
            </a:r>
          </a:p>
        </p:txBody>
      </p:sp>
      <p:sp>
        <p:nvSpPr>
          <p:cNvPr id="8" name="Curved Right Arrow 7"/>
          <p:cNvSpPr/>
          <p:nvPr/>
        </p:nvSpPr>
        <p:spPr>
          <a:xfrm rot="19690888">
            <a:off x="131528" y="4406034"/>
            <a:ext cx="533400" cy="6080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p:cNvPicPr>
            <a:picLocks noChangeAspect="1"/>
          </p:cNvPicPr>
          <p:nvPr/>
        </p:nvPicPr>
        <p:blipFill>
          <a:blip r:embed="rId4"/>
          <a:stretch>
            <a:fillRect/>
          </a:stretch>
        </p:blipFill>
        <p:spPr>
          <a:xfrm>
            <a:off x="785148" y="2585858"/>
            <a:ext cx="2262852" cy="4076700"/>
          </a:xfrm>
          <a:prstGeom prst="rect">
            <a:avLst/>
          </a:prstGeom>
        </p:spPr>
      </p:pic>
    </p:spTree>
    <p:extLst>
      <p:ext uri="{BB962C8B-B14F-4D97-AF65-F5344CB8AC3E}">
        <p14:creationId xmlns:p14="http://schemas.microsoft.com/office/powerpoint/2010/main" val="222797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1"/>
            <a:ext cx="8077200" cy="1371600"/>
          </a:xfrm>
        </p:spPr>
        <p:txBody>
          <a:bodyPr bIns="91440" anchor="b" anchorCtr="0">
            <a:normAutofit/>
          </a:bodyPr>
          <a:lstStyle/>
          <a:p>
            <a:r>
              <a:rPr lang="en-US" sz="3000" b="1">
                <a:solidFill>
                  <a:schemeClr val="tx1"/>
                </a:solidFill>
                <a:latin typeface="Lucida Sans" panose="020B0602030504020204" pitchFamily="34" charset="0"/>
                <a:cs typeface="Arial" panose="020B0604020202020204" pitchFamily="34" charset="0"/>
              </a:rPr>
              <a:t>1. Who can apply for Napa Valley College (NVC) Foundation Scholarships? </a:t>
            </a:r>
          </a:p>
        </p:txBody>
      </p:sp>
      <p:sp>
        <p:nvSpPr>
          <p:cNvPr id="3" name="Text Placeholder 2"/>
          <p:cNvSpPr>
            <a:spLocks noGrp="1"/>
          </p:cNvSpPr>
          <p:nvPr>
            <p:ph type="body" idx="1"/>
          </p:nvPr>
        </p:nvSpPr>
        <p:spPr>
          <a:xfrm>
            <a:off x="381000" y="2743200"/>
            <a:ext cx="8382000" cy="3561983"/>
          </a:xfrm>
        </p:spPr>
        <p:txBody>
          <a:bodyPr lIns="91440" tIns="45720" rIns="91440" bIns="45720" anchor="t" anchorCtr="0">
            <a:normAutofit/>
          </a:bodyPr>
          <a:lstStyle/>
          <a:p>
            <a:r>
              <a:rPr lang="en-US">
                <a:solidFill>
                  <a:schemeClr val="tx1"/>
                </a:solidFill>
                <a:latin typeface="Lucida Sans" panose="020B0602030504020204" pitchFamily="34" charset="0"/>
              </a:rPr>
              <a:t>Any current Napa Valley College student can apply.</a:t>
            </a:r>
          </a:p>
          <a:p>
            <a:endParaRPr lang="en-US">
              <a:solidFill>
                <a:schemeClr val="tx1"/>
              </a:solidFill>
              <a:latin typeface="Lucida Sans" panose="020B0602030504020204" pitchFamily="34" charset="0"/>
            </a:endParaRPr>
          </a:p>
          <a:p>
            <a:pPr marL="342900" indent="-342900">
              <a:buFont typeface="Arial" panose="020B0604020202020204" pitchFamily="34" charset="0"/>
              <a:buChar char="•"/>
            </a:pPr>
            <a:r>
              <a:rPr lang="en-US" sz="2000">
                <a:solidFill>
                  <a:schemeClr val="tx1"/>
                </a:solidFill>
                <a:latin typeface="Lucida Sans"/>
              </a:rPr>
              <a:t>Students should be enrolled in the Fall 2022 semester at Napa Valley College, and plan to re-enroll at Napa Valley College in Spring 2023. </a:t>
            </a:r>
            <a:endParaRPr lang="en-US" sz="2000">
              <a:solidFill>
                <a:schemeClr val="tx1"/>
              </a:solidFill>
              <a:latin typeface="Lucida Sans" panose="020B0602030504020204" pitchFamily="34" charset="0"/>
            </a:endParaRPr>
          </a:p>
          <a:p>
            <a:pPr marL="342900" indent="-342900">
              <a:buFont typeface="Arial" panose="020B0604020202020204" pitchFamily="34" charset="0"/>
              <a:buChar char="•"/>
            </a:pPr>
            <a:r>
              <a:rPr lang="en-US" sz="2000">
                <a:solidFill>
                  <a:schemeClr val="tx1"/>
                </a:solidFill>
                <a:latin typeface="Lucida Sans"/>
              </a:rPr>
              <a:t>Students continuing at Napa Valley College in Fall 2023 or transferring to a university in Fall 2023 are eligible for scholarships.</a:t>
            </a:r>
          </a:p>
        </p:txBody>
      </p:sp>
    </p:spTree>
    <p:extLst>
      <p:ext uri="{BB962C8B-B14F-4D97-AF65-F5344CB8AC3E}">
        <p14:creationId xmlns:p14="http://schemas.microsoft.com/office/powerpoint/2010/main" val="12351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22685"/>
            <a:ext cx="7772400" cy="2191890"/>
          </a:xfrm>
        </p:spPr>
        <p:txBody>
          <a:bodyPr lIns="91440" tIns="45720" rIns="91440" bIns="91440" anchor="b" anchorCtr="0">
            <a:noAutofit/>
          </a:bodyPr>
          <a:lstStyle/>
          <a:p>
            <a:br>
              <a:rPr lang="en-US" sz="2200" b="1">
                <a:latin typeface="Lucida Sans" panose="020B0602030504020204" pitchFamily="34" charset="0"/>
              </a:rPr>
            </a:br>
            <a:r>
              <a:rPr lang="en-US" sz="2200">
                <a:solidFill>
                  <a:schemeClr val="tx1"/>
                </a:solidFill>
                <a:latin typeface="Lucida Sans"/>
                <a:ea typeface="+mj-lt"/>
                <a:cs typeface="+mj-lt"/>
              </a:rPr>
              <a:t>1. Tell us about your background and experiences. Clarify any extenuating circumstances related to your personal situation (i.e., overcoming adversity, more than one immediate family member in college, changes in your family's financial situation, etc.).</a:t>
            </a:r>
            <a:endParaRPr lang="en-US" sz="1800" b="1">
              <a:solidFill>
                <a:schemeClr val="tx1"/>
              </a:solidFill>
              <a:latin typeface="Lucida Sans"/>
            </a:endParaRPr>
          </a:p>
        </p:txBody>
      </p:sp>
      <p:sp>
        <p:nvSpPr>
          <p:cNvPr id="3" name="Text Placeholder 2"/>
          <p:cNvSpPr>
            <a:spLocks noGrp="1"/>
          </p:cNvSpPr>
          <p:nvPr>
            <p:ph type="body" idx="1"/>
          </p:nvPr>
        </p:nvSpPr>
        <p:spPr>
          <a:xfrm>
            <a:off x="308000" y="3397786"/>
            <a:ext cx="8534400" cy="2794099"/>
          </a:xfrm>
        </p:spPr>
        <p:txBody>
          <a:bodyPr lIns="91440" tIns="45720" rIns="91440" bIns="45720" anchor="t" anchorCtr="0">
            <a:normAutofit/>
          </a:bodyPr>
          <a:lstStyle/>
          <a:p>
            <a:pPr>
              <a:lnSpc>
                <a:spcPct val="150000"/>
              </a:lnSpc>
            </a:pPr>
            <a:r>
              <a:rPr lang="en-US" sz="2000">
                <a:solidFill>
                  <a:schemeClr val="tx1"/>
                </a:solidFill>
                <a:latin typeface="Lucida Sans"/>
                <a:ea typeface="+mn-lt"/>
                <a:cs typeface="+mn-lt"/>
              </a:rPr>
              <a:t>Examples of extenuating circumstances:</a:t>
            </a:r>
          </a:p>
          <a:p>
            <a:pPr marL="457200" indent="-457200">
              <a:lnSpc>
                <a:spcPct val="150000"/>
              </a:lnSpc>
              <a:buFont typeface="Arial,Sans-Serif"/>
              <a:buChar char="•"/>
            </a:pPr>
            <a:r>
              <a:rPr lang="en-US" sz="2000">
                <a:solidFill>
                  <a:schemeClr val="tx1"/>
                </a:solidFill>
                <a:latin typeface="Lucida Sans"/>
                <a:ea typeface="+mn-lt"/>
                <a:cs typeface="+mn-lt"/>
              </a:rPr>
              <a:t>More than one immediate family member in college </a:t>
            </a:r>
          </a:p>
          <a:p>
            <a:pPr marL="457200" indent="-457200">
              <a:lnSpc>
                <a:spcPct val="150000"/>
              </a:lnSpc>
              <a:buFont typeface="Arial,Sans-Serif"/>
              <a:buChar char="•"/>
            </a:pPr>
            <a:r>
              <a:rPr lang="en-US" sz="2000">
                <a:solidFill>
                  <a:schemeClr val="tx1"/>
                </a:solidFill>
                <a:latin typeface="Lucida Sans"/>
                <a:ea typeface="+mn-lt"/>
                <a:cs typeface="+mn-lt"/>
              </a:rPr>
              <a:t>Changes in your family's financial situation caused by loss of job, illness or injury, income reduction </a:t>
            </a:r>
          </a:p>
          <a:p>
            <a:pPr marL="457200" indent="-457200">
              <a:lnSpc>
                <a:spcPct val="150000"/>
              </a:lnSpc>
              <a:buFont typeface="Arial,Sans-Serif"/>
              <a:buChar char="•"/>
            </a:pPr>
            <a:r>
              <a:rPr lang="en-US" sz="2000">
                <a:solidFill>
                  <a:schemeClr val="tx1"/>
                </a:solidFill>
                <a:latin typeface="Lucida Sans"/>
              </a:rPr>
              <a:t>Change in family composition</a:t>
            </a:r>
            <a:endParaRPr lang="en-US" sz="2000">
              <a:solidFill>
                <a:schemeClr val="tx1"/>
              </a:solidFill>
              <a:latin typeface="Perpetua"/>
            </a:endParaRPr>
          </a:p>
        </p:txBody>
      </p:sp>
      <p:sp>
        <p:nvSpPr>
          <p:cNvPr id="4" name="TextBox 3"/>
          <p:cNvSpPr txBox="1"/>
          <p:nvPr/>
        </p:nvSpPr>
        <p:spPr>
          <a:xfrm>
            <a:off x="2001715" y="120162"/>
            <a:ext cx="4953000" cy="553998"/>
          </a:xfrm>
          <a:prstGeom prst="rect">
            <a:avLst/>
          </a:prstGeom>
          <a:noFill/>
        </p:spPr>
        <p:txBody>
          <a:bodyPr wrap="square" rtlCol="0">
            <a:spAutoFit/>
          </a:bodyPr>
          <a:lstStyle/>
          <a:p>
            <a:pPr algn="ctr"/>
            <a:r>
              <a:rPr lang="en-US" sz="3000" b="1">
                <a:latin typeface="Lucida Sans" panose="020B0602030504020204" pitchFamily="34" charset="0"/>
                <a:ea typeface="+mj-ea"/>
                <a:cs typeface="Arial" panose="020B0604020202020204" pitchFamily="34" charset="0"/>
              </a:rPr>
              <a:t>ESSAY QUESTIONS</a:t>
            </a:r>
          </a:p>
        </p:txBody>
      </p:sp>
    </p:spTree>
    <p:extLst>
      <p:ext uri="{BB962C8B-B14F-4D97-AF65-F5344CB8AC3E}">
        <p14:creationId xmlns:p14="http://schemas.microsoft.com/office/powerpoint/2010/main" val="160959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7772400" cy="1600199"/>
          </a:xfrm>
        </p:spPr>
        <p:txBody>
          <a:bodyPr lIns="91440" tIns="45720" rIns="91440" bIns="91440" anchor="b" anchorCtr="0">
            <a:noAutofit/>
          </a:bodyPr>
          <a:lstStyle/>
          <a:p>
            <a:r>
              <a:rPr lang="en-US" sz="2200">
                <a:solidFill>
                  <a:schemeClr val="tx1"/>
                </a:solidFill>
                <a:latin typeface="Lucida Sans"/>
                <a:ea typeface="+mj-lt"/>
                <a:cs typeface="+mj-lt"/>
              </a:rPr>
              <a:t>2. Tell us about your short-term and long-term plans and how they relate to your proposed career/occupational goals. Please be as specific as you can, if you plan to pursue teaching as a career, please elaborate including grade level you plan to teach.</a:t>
            </a:r>
          </a:p>
        </p:txBody>
      </p:sp>
      <p:sp>
        <p:nvSpPr>
          <p:cNvPr id="3" name="Text Placeholder 2"/>
          <p:cNvSpPr>
            <a:spLocks noGrp="1"/>
          </p:cNvSpPr>
          <p:nvPr>
            <p:ph type="body" idx="1"/>
          </p:nvPr>
        </p:nvSpPr>
        <p:spPr>
          <a:xfrm>
            <a:off x="609600" y="2743200"/>
            <a:ext cx="8001000" cy="2938555"/>
          </a:xfrm>
        </p:spPr>
        <p:txBody>
          <a:bodyPr lIns="91440" tIns="45720" rIns="91440" bIns="45720" anchor="t" anchorCtr="0">
            <a:normAutofit/>
          </a:bodyPr>
          <a:lstStyle/>
          <a:p>
            <a:r>
              <a:rPr lang="en-US" sz="2000">
                <a:solidFill>
                  <a:schemeClr val="tx1"/>
                </a:solidFill>
                <a:latin typeface="Lucida Sans"/>
                <a:cs typeface="Arial"/>
              </a:rPr>
              <a:t>Example:</a:t>
            </a:r>
            <a:endParaRPr lang="en-US" sz="2000">
              <a:solidFill>
                <a:schemeClr val="tx1"/>
              </a:solidFill>
              <a:latin typeface="Lucida Sans"/>
              <a:ea typeface="+mn-lt"/>
              <a:cs typeface="+mn-lt"/>
            </a:endParaRPr>
          </a:p>
          <a:p>
            <a:endParaRPr lang="en-US" sz="2000">
              <a:latin typeface="Lucida Sans"/>
              <a:ea typeface="+mn-lt"/>
              <a:cs typeface="+mn-lt"/>
            </a:endParaRPr>
          </a:p>
          <a:p>
            <a:pPr marL="342900" indent="-342900">
              <a:buFont typeface="Arial,Sans-Serif"/>
              <a:buChar char="•"/>
            </a:pPr>
            <a:r>
              <a:rPr lang="en-US" sz="2000">
                <a:solidFill>
                  <a:schemeClr val="tx1"/>
                </a:solidFill>
                <a:latin typeface="Lucida Sans"/>
                <a:cs typeface="Arial"/>
              </a:rPr>
              <a:t>My short-term goal is to transfer to a four year university and pursue a degree in liberal studies, and my long term goal is to get a teaching credential so I can accomplish my dream of becoming an elementary school teacher.</a:t>
            </a:r>
            <a:endParaRPr lang="en-US" sz="2000">
              <a:solidFill>
                <a:schemeClr val="tx1"/>
              </a:solidFill>
              <a:ea typeface="+mn-lt"/>
              <a:cs typeface="+mn-lt"/>
            </a:endParaRPr>
          </a:p>
          <a:p>
            <a:endParaRPr lang="en-US" sz="1800">
              <a:ea typeface="+mn-lt"/>
              <a:cs typeface="+mn-lt"/>
            </a:endParaRPr>
          </a:p>
          <a:p>
            <a:endParaRPr lang="en-US" sz="1800">
              <a:solidFill>
                <a:schemeClr val="tx1"/>
              </a:solidFill>
              <a:latin typeface="Lucida Sans"/>
              <a:cs typeface="Arial"/>
            </a:endParaRPr>
          </a:p>
        </p:txBody>
      </p:sp>
    </p:spTree>
    <p:extLst>
      <p:ext uri="{BB962C8B-B14F-4D97-AF65-F5344CB8AC3E}">
        <p14:creationId xmlns:p14="http://schemas.microsoft.com/office/powerpoint/2010/main" val="2154663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33401"/>
            <a:ext cx="7772400" cy="1524000"/>
          </a:xfrm>
        </p:spPr>
        <p:txBody>
          <a:bodyPr lIns="91440" tIns="45720" rIns="91440" bIns="91440" anchor="b" anchorCtr="0">
            <a:noAutofit/>
          </a:bodyPr>
          <a:lstStyle/>
          <a:p>
            <a:r>
              <a:rPr lang="en-US" sz="2200">
                <a:solidFill>
                  <a:schemeClr val="tx1"/>
                </a:solidFill>
                <a:latin typeface="Lucida Sans"/>
                <a:ea typeface="+mj-lt"/>
                <a:cs typeface="+mj-lt"/>
              </a:rPr>
              <a:t>3. Tell us how you serve your community. Describe your activities in community and/or volunteer services. Be specific, please include the names of the organizations.</a:t>
            </a:r>
            <a:endParaRPr lang="en-US">
              <a:solidFill>
                <a:schemeClr val="tx1"/>
              </a:solidFill>
              <a:latin typeface="Lucida Sans"/>
              <a:ea typeface="+mj-lt"/>
              <a:cs typeface="+mj-lt"/>
            </a:endParaRPr>
          </a:p>
        </p:txBody>
      </p:sp>
      <p:sp>
        <p:nvSpPr>
          <p:cNvPr id="3" name="Text Placeholder 2"/>
          <p:cNvSpPr>
            <a:spLocks noGrp="1"/>
          </p:cNvSpPr>
          <p:nvPr>
            <p:ph type="body" idx="1"/>
          </p:nvPr>
        </p:nvSpPr>
        <p:spPr>
          <a:xfrm>
            <a:off x="262140" y="2689360"/>
            <a:ext cx="8675031" cy="3889730"/>
          </a:xfrm>
        </p:spPr>
        <p:txBody>
          <a:bodyPr lIns="91440" tIns="45720" rIns="91440" bIns="45720" anchor="t" anchorCtr="0">
            <a:normAutofit fontScale="92500" lnSpcReduction="20000"/>
          </a:bodyPr>
          <a:lstStyle/>
          <a:p>
            <a:pPr>
              <a:lnSpc>
                <a:spcPct val="125000"/>
              </a:lnSpc>
              <a:spcBef>
                <a:spcPct val="20000"/>
              </a:spcBef>
            </a:pPr>
            <a:r>
              <a:rPr lang="en-US" sz="2000">
                <a:solidFill>
                  <a:schemeClr val="tx1"/>
                </a:solidFill>
                <a:latin typeface="Lucida Sans"/>
                <a:cs typeface="Arial"/>
              </a:rPr>
              <a:t>Examples:  </a:t>
            </a:r>
            <a:endParaRPr lang="en-US" sz="2000">
              <a:solidFill>
                <a:schemeClr val="tx1"/>
              </a:solidFill>
              <a:latin typeface="Lucida Sans"/>
              <a:ea typeface="+mn-lt"/>
              <a:cs typeface="Arial"/>
            </a:endParaRPr>
          </a:p>
          <a:p>
            <a:pPr marL="342900" indent="-342900">
              <a:lnSpc>
                <a:spcPct val="125000"/>
              </a:lnSpc>
              <a:spcBef>
                <a:spcPct val="20000"/>
              </a:spcBef>
              <a:buFont typeface="Arial,Sans-Serif"/>
              <a:buChar char="•"/>
            </a:pPr>
            <a:r>
              <a:rPr lang="en-US" sz="2000">
                <a:solidFill>
                  <a:schemeClr val="tx1"/>
                </a:solidFill>
                <a:latin typeface="Lucida Sans"/>
                <a:cs typeface="Arial"/>
              </a:rPr>
              <a:t>I volunteered a total of 30 hours at the Napa Animal Shelter where  I walked the dogs and cleaned the kennels. </a:t>
            </a:r>
            <a:endParaRPr lang="en-US" sz="2000">
              <a:solidFill>
                <a:schemeClr val="tx1"/>
              </a:solidFill>
              <a:latin typeface="Lucida Sans"/>
              <a:ea typeface="+mn-lt"/>
              <a:cs typeface="Arial"/>
            </a:endParaRPr>
          </a:p>
          <a:p>
            <a:pPr marL="342900" indent="-342900">
              <a:lnSpc>
                <a:spcPct val="125000"/>
              </a:lnSpc>
              <a:spcBef>
                <a:spcPct val="20000"/>
              </a:spcBef>
              <a:buFont typeface="Arial,Sans-Serif"/>
              <a:buChar char="•"/>
            </a:pPr>
            <a:r>
              <a:rPr lang="en-US" sz="2000">
                <a:solidFill>
                  <a:schemeClr val="tx1"/>
                </a:solidFill>
                <a:latin typeface="Lucida Sans"/>
                <a:cs typeface="Arial"/>
              </a:rPr>
              <a:t>I tutored and organized after-school activities at the Boys and Girls Club for 80 hours over the school year. </a:t>
            </a:r>
            <a:endParaRPr lang="en-US" sz="2000">
              <a:solidFill>
                <a:schemeClr val="tx1"/>
              </a:solidFill>
              <a:latin typeface="Lucida Sans"/>
              <a:ea typeface="+mn-lt"/>
              <a:cs typeface="Arial"/>
            </a:endParaRPr>
          </a:p>
          <a:p>
            <a:pPr marL="342900" indent="-342900">
              <a:lnSpc>
                <a:spcPct val="125000"/>
              </a:lnSpc>
              <a:spcBef>
                <a:spcPct val="20000"/>
              </a:spcBef>
              <a:buFont typeface="Arial,Sans-Serif"/>
              <a:buChar char="•"/>
            </a:pPr>
            <a:r>
              <a:rPr lang="en-US" sz="2000">
                <a:solidFill>
                  <a:schemeClr val="tx1"/>
                </a:solidFill>
                <a:latin typeface="Lucida Sans"/>
                <a:cs typeface="Arial"/>
              </a:rPr>
              <a:t>I organized fund-raisers and served as room parent for my children’s school for a total of 40 hours last year.  </a:t>
            </a:r>
            <a:endParaRPr lang="en-US" sz="2000">
              <a:solidFill>
                <a:schemeClr val="tx1"/>
              </a:solidFill>
              <a:latin typeface="Lucida Sans"/>
              <a:ea typeface="+mn-lt"/>
              <a:cs typeface="Arial"/>
            </a:endParaRPr>
          </a:p>
          <a:p>
            <a:pPr marL="342900" indent="-342900">
              <a:lnSpc>
                <a:spcPct val="125000"/>
              </a:lnSpc>
              <a:spcBef>
                <a:spcPct val="20000"/>
              </a:spcBef>
              <a:buFont typeface="Arial,Sans-Serif"/>
              <a:buChar char="•"/>
            </a:pPr>
            <a:r>
              <a:rPr lang="en-US" sz="2000">
                <a:solidFill>
                  <a:schemeClr val="tx1"/>
                </a:solidFill>
                <a:latin typeface="Lucida Sans"/>
                <a:cs typeface="Arial"/>
              </a:rPr>
              <a:t>I coached Napa Youth Soccer for 48 hours this Fall.</a:t>
            </a:r>
            <a:br>
              <a:rPr lang="en-US" sz="2000">
                <a:latin typeface="Lucida Sans"/>
                <a:cs typeface="Arial" panose="020B0604020202020204" pitchFamily="34" charset="0"/>
              </a:rPr>
            </a:br>
            <a:endParaRPr lang="en-US" sz="2000">
              <a:ea typeface="+mn-lt"/>
              <a:cs typeface="+mn-lt"/>
            </a:endParaRPr>
          </a:p>
          <a:p>
            <a:pPr algn="ctr">
              <a:lnSpc>
                <a:spcPct val="125000"/>
              </a:lnSpc>
              <a:spcBef>
                <a:spcPct val="20000"/>
              </a:spcBef>
            </a:pPr>
            <a:r>
              <a:rPr lang="en-US" sz="1600" b="1" i="1">
                <a:solidFill>
                  <a:schemeClr val="tx1"/>
                </a:solidFill>
                <a:latin typeface="Lucida Sans"/>
                <a:cs typeface="Arial"/>
              </a:rPr>
              <a:t>You may also explain why you have been unable to perform community service, and your past community service activities. </a:t>
            </a:r>
            <a:endParaRPr lang="en-US" sz="1600">
              <a:solidFill>
                <a:schemeClr val="tx1"/>
              </a:solidFill>
              <a:ea typeface="+mn-lt"/>
              <a:cs typeface="Arial"/>
            </a:endParaRPr>
          </a:p>
          <a:p>
            <a:pPr marL="342900" indent="-342900">
              <a:lnSpc>
                <a:spcPct val="125000"/>
              </a:lnSpc>
              <a:spcBef>
                <a:spcPct val="20000"/>
              </a:spcBef>
              <a:buFont typeface="Arial,Sans-Serif"/>
              <a:buChar char="•"/>
            </a:pPr>
            <a:endParaRPr lang="en-US" sz="2000">
              <a:ea typeface="+mn-lt"/>
              <a:cs typeface="+mn-lt"/>
            </a:endParaRPr>
          </a:p>
          <a:p>
            <a:endParaRPr lang="en-US" sz="2000">
              <a:solidFill>
                <a:schemeClr val="tx1"/>
              </a:solidFill>
              <a:latin typeface="Lucida Sans" panose="020B0602030504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533728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81000"/>
            <a:ext cx="7772400" cy="1828799"/>
          </a:xfrm>
        </p:spPr>
        <p:txBody>
          <a:bodyPr lIns="91440" tIns="45720" rIns="91440" bIns="91440" anchor="b" anchorCtr="0">
            <a:noAutofit/>
          </a:bodyPr>
          <a:lstStyle/>
          <a:p>
            <a:r>
              <a:rPr lang="en-US" sz="2200">
                <a:solidFill>
                  <a:schemeClr val="tx1"/>
                </a:solidFill>
                <a:latin typeface="Lucida Sans"/>
                <a:ea typeface="+mj-lt"/>
                <a:cs typeface="+mj-lt"/>
              </a:rPr>
              <a:t>4. Tell us about your participation at NVC. Describe your participation in NVC clubs, activities, athletics, and student programs. You may also include any other honors, awards or personal achievements, and describe opportunities to demonstrate your leadership qualities.</a:t>
            </a:r>
            <a:endParaRPr lang="en-US">
              <a:solidFill>
                <a:schemeClr val="tx1"/>
              </a:solidFill>
              <a:latin typeface="Lucida Sans"/>
            </a:endParaRPr>
          </a:p>
        </p:txBody>
      </p:sp>
      <p:sp>
        <p:nvSpPr>
          <p:cNvPr id="3" name="Text Placeholder 2"/>
          <p:cNvSpPr>
            <a:spLocks noGrp="1"/>
          </p:cNvSpPr>
          <p:nvPr>
            <p:ph type="body" idx="1"/>
          </p:nvPr>
        </p:nvSpPr>
        <p:spPr>
          <a:xfrm>
            <a:off x="533400" y="2751144"/>
            <a:ext cx="8077200" cy="3800584"/>
          </a:xfrm>
        </p:spPr>
        <p:txBody>
          <a:bodyPr lIns="91440" tIns="45720" rIns="91440" bIns="45720" anchor="t" anchorCtr="0">
            <a:normAutofit lnSpcReduction="10000"/>
          </a:bodyPr>
          <a:lstStyle/>
          <a:p>
            <a:r>
              <a:rPr lang="en-US" sz="2000">
                <a:solidFill>
                  <a:schemeClr val="tx1"/>
                </a:solidFill>
                <a:latin typeface="Lucida Sans"/>
                <a:cs typeface="Arial"/>
              </a:rPr>
              <a:t>Examples:</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Holding an elected position in ASNVC or student club</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Participating in campus activities like serving on NVC committees as a student representative, writing articles for the NVC newsletter, or athletics  </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Active participation in programs like EOPS, MESA, Puente, UMOJA, Student Support Services</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Phi Theta Kappa - NVC Honor Society Member</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Finalist in the NVC Jessamyn West Writing Contest</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Selected to work as a Peer Tutor in the Writing Center</a:t>
            </a:r>
            <a:endParaRPr lang="en-US" sz="2000">
              <a:solidFill>
                <a:schemeClr val="tx1"/>
              </a:solidFill>
              <a:latin typeface="Lucida Sans"/>
              <a:ea typeface="+mn-lt"/>
              <a:cs typeface="Arial"/>
            </a:endParaRPr>
          </a:p>
          <a:p>
            <a:pPr marL="342900" indent="-342900">
              <a:buFont typeface="Arial,Sans-Serif"/>
              <a:buChar char="•"/>
            </a:pPr>
            <a:r>
              <a:rPr lang="en-US" sz="2000">
                <a:solidFill>
                  <a:schemeClr val="tx1"/>
                </a:solidFill>
                <a:latin typeface="Lucida Sans"/>
                <a:cs typeface="Arial"/>
              </a:rPr>
              <a:t>Represented NVC in statewide academic competitions</a:t>
            </a:r>
            <a:endParaRPr lang="en-US" sz="2000">
              <a:solidFill>
                <a:schemeClr val="tx1"/>
              </a:solidFill>
              <a:ea typeface="+mn-lt"/>
              <a:cs typeface="Arial"/>
            </a:endParaRPr>
          </a:p>
          <a:p>
            <a:endParaRPr lang="en-US" sz="2000">
              <a:ea typeface="+mn-lt"/>
              <a:cs typeface="+mn-lt"/>
            </a:endParaRPr>
          </a:p>
          <a:p>
            <a:pPr>
              <a:lnSpc>
                <a:spcPct val="150000"/>
              </a:lnSpc>
            </a:pPr>
            <a:endParaRPr lang="en-US" sz="2000">
              <a:solidFill>
                <a:schemeClr val="tx1"/>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473014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362075"/>
          </a:xfrm>
        </p:spPr>
        <p:txBody>
          <a:bodyPr>
            <a:normAutofit/>
          </a:bodyPr>
          <a:lstStyle/>
          <a:p>
            <a:r>
              <a:rPr lang="en-US" sz="3600" b="1">
                <a:solidFill>
                  <a:schemeClr val="tx1"/>
                </a:solidFill>
                <a:latin typeface="Lucida Sans" panose="020B0602030504020204" pitchFamily="34" charset="0"/>
                <a:cs typeface="Arial" panose="020B0604020202020204" pitchFamily="34" charset="0"/>
              </a:rPr>
              <a:t>Request a</a:t>
            </a:r>
            <a:br>
              <a:rPr lang="en-US" sz="3600" b="1">
                <a:solidFill>
                  <a:schemeClr val="tx1"/>
                </a:solidFill>
                <a:latin typeface="Lucida Sans" panose="020B0602030504020204" pitchFamily="34" charset="0"/>
                <a:cs typeface="Arial" panose="020B0604020202020204" pitchFamily="34" charset="0"/>
              </a:rPr>
            </a:br>
            <a:r>
              <a:rPr lang="en-US" sz="3600" b="1">
                <a:solidFill>
                  <a:schemeClr val="tx1"/>
                </a:solidFill>
                <a:latin typeface="Lucida Sans" panose="020B0602030504020204" pitchFamily="34" charset="0"/>
                <a:cs typeface="Arial" panose="020B0604020202020204" pitchFamily="34" charset="0"/>
              </a:rPr>
              <a:t>Recommendation</a:t>
            </a:r>
          </a:p>
        </p:txBody>
      </p:sp>
      <p:sp>
        <p:nvSpPr>
          <p:cNvPr id="3" name="Text Placeholder 2"/>
          <p:cNvSpPr>
            <a:spLocks noGrp="1"/>
          </p:cNvSpPr>
          <p:nvPr>
            <p:ph type="body" idx="1"/>
          </p:nvPr>
        </p:nvSpPr>
        <p:spPr>
          <a:xfrm>
            <a:off x="944754" y="3048000"/>
            <a:ext cx="2857498" cy="3429000"/>
          </a:xfrm>
        </p:spPr>
        <p:txBody>
          <a:bodyPr lIns="91440" tIns="45720" rIns="91440" bIns="45720" anchor="t" anchorCtr="0">
            <a:normAutofit fontScale="92500" lnSpcReduction="20000"/>
          </a:bodyPr>
          <a:lstStyle/>
          <a:p>
            <a:r>
              <a:rPr lang="en-US" sz="2000" b="1">
                <a:solidFill>
                  <a:schemeClr val="tx1"/>
                </a:solidFill>
                <a:latin typeface="Lucida Sans"/>
                <a:cs typeface="Arial"/>
              </a:rPr>
              <a:t>One recommendation is required, you can request up to three recommendations. </a:t>
            </a:r>
            <a:br>
              <a:rPr lang="en-US" sz="2000" b="1">
                <a:latin typeface="Lucida Sans" panose="020B0602030504020204" pitchFamily="34" charset="0"/>
                <a:cs typeface="Arial" panose="020B0604020202020204" pitchFamily="34" charset="0"/>
              </a:rPr>
            </a:br>
            <a:endParaRPr lang="en-US" sz="2000" b="1">
              <a:solidFill>
                <a:schemeClr val="tx1"/>
              </a:solidFill>
              <a:latin typeface="Lucida Sans" panose="020B0602030504020204" pitchFamily="34" charset="0"/>
              <a:cs typeface="Arial" panose="020B0604020202020204" pitchFamily="34" charset="0"/>
            </a:endParaRPr>
          </a:p>
          <a:p>
            <a:r>
              <a:rPr lang="en-US" sz="2000" b="1">
                <a:solidFill>
                  <a:schemeClr val="tx1"/>
                </a:solidFill>
                <a:latin typeface="Lucida Sans"/>
                <a:cs typeface="Arial"/>
              </a:rPr>
              <a:t>Personalize your request.  Review contents of </a:t>
            </a:r>
            <a:r>
              <a:rPr lang="en-US" sz="2000" b="1" i="1">
                <a:solidFill>
                  <a:schemeClr val="tx1"/>
                </a:solidFill>
                <a:latin typeface="Lucida Sans"/>
                <a:cs typeface="Arial"/>
              </a:rPr>
              <a:t>Message</a:t>
            </a:r>
            <a:r>
              <a:rPr lang="en-US" sz="2000" b="1">
                <a:solidFill>
                  <a:schemeClr val="tx1"/>
                </a:solidFill>
                <a:latin typeface="Lucida Sans"/>
                <a:cs typeface="Arial"/>
              </a:rPr>
              <a:t>  </a:t>
            </a:r>
            <a:r>
              <a:rPr lang="en-US" sz="2000" b="1" i="1">
                <a:solidFill>
                  <a:schemeClr val="tx1"/>
                </a:solidFill>
                <a:latin typeface="Lucida Sans"/>
                <a:cs typeface="Arial"/>
              </a:rPr>
              <a:t>to Recipient </a:t>
            </a:r>
            <a:r>
              <a:rPr lang="en-US" sz="2000" b="1">
                <a:solidFill>
                  <a:schemeClr val="tx1"/>
                </a:solidFill>
                <a:latin typeface="Lucida Sans"/>
                <a:cs typeface="Arial"/>
              </a:rPr>
              <a:t>box, delete the instructions, then compose a note to your recommender in this same box. </a:t>
            </a:r>
            <a:endParaRPr lang="en-US" sz="2000" b="1">
              <a:solidFill>
                <a:schemeClr val="tx1"/>
              </a:solidFill>
              <a:latin typeface="Lucida Sans" panose="020B0602030504020204" pitchFamily="34" charset="0"/>
              <a:cs typeface="Arial" panose="020B0604020202020204" pitchFamily="34" charset="0"/>
            </a:endParaRPr>
          </a:p>
          <a:p>
            <a:endParaRPr lang="en-US" b="1">
              <a:solidFill>
                <a:schemeClr val="tx1"/>
              </a:solidFill>
              <a:latin typeface="Lucida Sans" panose="020B0602030504020204" pitchFamily="34" charset="0"/>
              <a:cs typeface="Arial" panose="020B0604020202020204" pitchFamily="34" charset="0"/>
            </a:endParaRPr>
          </a:p>
          <a:p>
            <a:endParaRPr lang="en-US" b="1">
              <a:solidFill>
                <a:schemeClr val="tx1"/>
              </a:solidFill>
              <a:latin typeface="Lucida Sans" panose="020B0602030504020204" pitchFamily="34" charset="0"/>
              <a:cs typeface="Arial" panose="020B0604020202020204" pitchFamily="34" charset="0"/>
            </a:endParaRPr>
          </a:p>
        </p:txBody>
      </p:sp>
      <p:sp>
        <p:nvSpPr>
          <p:cNvPr id="4" name="Curved Right Arrow 3"/>
          <p:cNvSpPr/>
          <p:nvPr/>
        </p:nvSpPr>
        <p:spPr>
          <a:xfrm rot="19690888">
            <a:off x="4387419" y="4819323"/>
            <a:ext cx="533400" cy="6080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3"/>
          <a:stretch>
            <a:fillRect/>
          </a:stretch>
        </p:blipFill>
        <p:spPr>
          <a:xfrm>
            <a:off x="5147268" y="1143000"/>
            <a:ext cx="3549325" cy="5257800"/>
          </a:xfrm>
          <a:prstGeom prst="rect">
            <a:avLst/>
          </a:prstGeom>
        </p:spPr>
      </p:pic>
    </p:spTree>
    <p:extLst>
      <p:ext uri="{BB962C8B-B14F-4D97-AF65-F5344CB8AC3E}">
        <p14:creationId xmlns:p14="http://schemas.microsoft.com/office/powerpoint/2010/main" val="1885110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1"/>
            <a:ext cx="7772400" cy="1295400"/>
          </a:xfrm>
        </p:spPr>
        <p:txBody>
          <a:bodyPr>
            <a:normAutofit/>
          </a:bodyPr>
          <a:lstStyle/>
          <a:p>
            <a:r>
              <a:rPr lang="en-US" sz="3600" b="1">
                <a:solidFill>
                  <a:schemeClr val="tx1"/>
                </a:solidFill>
                <a:latin typeface="Lucida Sans" panose="020B0602030504020204" pitchFamily="34" charset="0"/>
                <a:cs typeface="Arial" panose="020B0604020202020204" pitchFamily="34" charset="0"/>
              </a:rPr>
              <a:t>Confirm </a:t>
            </a:r>
            <a:br>
              <a:rPr lang="en-US" sz="3600" b="1">
                <a:solidFill>
                  <a:schemeClr val="tx1"/>
                </a:solidFill>
                <a:latin typeface="Lucida Sans" panose="020B0602030504020204" pitchFamily="34" charset="0"/>
                <a:cs typeface="Arial" panose="020B0604020202020204" pitchFamily="34" charset="0"/>
              </a:rPr>
            </a:br>
            <a:r>
              <a:rPr lang="en-US" sz="3600" b="1">
                <a:solidFill>
                  <a:schemeClr val="tx1"/>
                </a:solidFill>
                <a:latin typeface="Lucida Sans" panose="020B0602030504020204" pitchFamily="34" charset="0"/>
                <a:cs typeface="Arial" panose="020B0604020202020204" pitchFamily="34" charset="0"/>
              </a:rPr>
              <a:t>Recommendation</a:t>
            </a:r>
          </a:p>
        </p:txBody>
      </p:sp>
      <p:sp>
        <p:nvSpPr>
          <p:cNvPr id="3" name="Text Placeholder 2"/>
          <p:cNvSpPr>
            <a:spLocks noGrp="1"/>
          </p:cNvSpPr>
          <p:nvPr>
            <p:ph type="body" idx="1"/>
          </p:nvPr>
        </p:nvSpPr>
        <p:spPr>
          <a:xfrm>
            <a:off x="304801" y="2667000"/>
            <a:ext cx="3954287" cy="3810000"/>
          </a:xfrm>
        </p:spPr>
        <p:txBody>
          <a:bodyPr lIns="91440" tIns="45720" rIns="91440" bIns="45720" anchor="t" anchorCtr="0">
            <a:noAutofit/>
          </a:bodyPr>
          <a:lstStyle/>
          <a:p>
            <a:pPr marL="342900" indent="-342900">
              <a:buFont typeface="Arial" panose="020B0604020202020204" pitchFamily="34" charset="0"/>
              <a:buChar char="•"/>
            </a:pPr>
            <a:r>
              <a:rPr lang="en-US" sz="1900" b="1">
                <a:solidFill>
                  <a:schemeClr val="tx1"/>
                </a:solidFill>
                <a:latin typeface="Lucida Sans"/>
                <a:cs typeface="Arial"/>
              </a:rPr>
              <a:t>When the request is fulfilled you will see </a:t>
            </a:r>
            <a:r>
              <a:rPr lang="en-US" sz="1900" b="1">
                <a:solidFill>
                  <a:schemeClr val="accent1">
                    <a:lumMod val="75000"/>
                  </a:schemeClr>
                </a:solidFill>
                <a:latin typeface="Lucida Sans"/>
                <a:cs typeface="Arial"/>
              </a:rPr>
              <a:t>Status: Completed</a:t>
            </a:r>
            <a:r>
              <a:rPr lang="en-US" sz="1900" b="1">
                <a:solidFill>
                  <a:schemeClr val="tx1"/>
                </a:solidFill>
                <a:latin typeface="Lucida Sans"/>
                <a:cs typeface="Arial"/>
              </a:rPr>
              <a:t>.  You may Resend a Request or Send a New Request to another person.  </a:t>
            </a:r>
            <a:endParaRPr lang="en-US" sz="1900" b="1">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1900" b="1">
                <a:solidFill>
                  <a:schemeClr val="tx1"/>
                </a:solidFill>
                <a:latin typeface="Lucida Sans"/>
                <a:cs typeface="Arial"/>
              </a:rPr>
              <a:t>Once the application closes on February 7 you will not be able to return to this screen. </a:t>
            </a:r>
            <a:endParaRPr lang="en-US" sz="1900" b="1">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1900" b="1">
                <a:solidFill>
                  <a:schemeClr val="tx1"/>
                </a:solidFill>
                <a:latin typeface="Lucida Sans"/>
                <a:cs typeface="Arial"/>
              </a:rPr>
              <a:t>We will follow up on any missing recommendations.</a:t>
            </a:r>
          </a:p>
          <a:p>
            <a:endParaRPr lang="en-US" b="1">
              <a:solidFill>
                <a:schemeClr val="tx1"/>
              </a:solidFill>
              <a:latin typeface="Lucida Sans" panose="020B0602030504020204" pitchFamily="34" charset="0"/>
              <a:cs typeface="Arial" panose="020B0604020202020204" pitchFamily="34" charset="0"/>
            </a:endParaRPr>
          </a:p>
        </p:txBody>
      </p:sp>
      <p:sp>
        <p:nvSpPr>
          <p:cNvPr id="4" name="Curved Right Arrow 3"/>
          <p:cNvSpPr/>
          <p:nvPr/>
        </p:nvSpPr>
        <p:spPr>
          <a:xfrm rot="19690888">
            <a:off x="4380052" y="4053419"/>
            <a:ext cx="523495" cy="6080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p:nvPicPr>
        <p:blipFill>
          <a:blip r:embed="rId3"/>
          <a:stretch>
            <a:fillRect/>
          </a:stretch>
        </p:blipFill>
        <p:spPr>
          <a:xfrm>
            <a:off x="5012789" y="1066800"/>
            <a:ext cx="3797262" cy="5464785"/>
          </a:xfrm>
          <a:prstGeom prst="rect">
            <a:avLst/>
          </a:prstGeom>
        </p:spPr>
      </p:pic>
    </p:spTree>
    <p:extLst>
      <p:ext uri="{BB962C8B-B14F-4D97-AF65-F5344CB8AC3E}">
        <p14:creationId xmlns:p14="http://schemas.microsoft.com/office/powerpoint/2010/main" val="661859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952501"/>
            <a:ext cx="7772400" cy="952500"/>
          </a:xfrm>
        </p:spPr>
        <p:txBody>
          <a:bodyPr/>
          <a:lstStyle/>
          <a:p>
            <a:r>
              <a:rPr lang="en-US" b="1">
                <a:latin typeface="Lucida Sans" panose="020B0602030504020204" pitchFamily="34" charset="0"/>
              </a:rPr>
              <a:t>Certification</a:t>
            </a:r>
            <a:r>
              <a:rPr lang="en-US"/>
              <a:t> </a:t>
            </a:r>
          </a:p>
        </p:txBody>
      </p:sp>
      <p:sp>
        <p:nvSpPr>
          <p:cNvPr id="3" name="Text Placeholder 2"/>
          <p:cNvSpPr>
            <a:spLocks noGrp="1"/>
          </p:cNvSpPr>
          <p:nvPr>
            <p:ph type="body" idx="1"/>
          </p:nvPr>
        </p:nvSpPr>
        <p:spPr>
          <a:xfrm>
            <a:off x="2819400" y="2522848"/>
            <a:ext cx="6019800" cy="4031025"/>
          </a:xfrm>
        </p:spPr>
        <p:txBody>
          <a:bodyPr>
            <a:noAutofit/>
          </a:bodyPr>
          <a:lstStyle/>
          <a:p>
            <a:r>
              <a:rPr lang="en-US" sz="2000" b="1">
                <a:solidFill>
                  <a:schemeClr val="tx2"/>
                </a:solidFill>
                <a:latin typeface="Lucida Sans" panose="020B0602030504020204" pitchFamily="34" charset="0"/>
                <a:ea typeface="+mj-ea"/>
                <a:cs typeface="+mj-cs"/>
              </a:rPr>
              <a:t>The Certification statement grants permission to the scholarship committee and reviewers to consider your application and academic information for the purposes of application review and administration and promotion of the scholarship program.</a:t>
            </a:r>
          </a:p>
          <a:p>
            <a:endParaRPr lang="en-US" sz="2000" b="1">
              <a:solidFill>
                <a:schemeClr val="tx2"/>
              </a:solidFill>
              <a:latin typeface="Lucida Sans" panose="020B0602030504020204" pitchFamily="34" charset="0"/>
              <a:ea typeface="+mj-ea"/>
              <a:cs typeface="+mj-cs"/>
            </a:endParaRPr>
          </a:p>
          <a:p>
            <a:r>
              <a:rPr lang="en-US" sz="2000" b="1">
                <a:solidFill>
                  <a:schemeClr val="tx2"/>
                </a:solidFill>
                <a:latin typeface="Lucida Sans" panose="020B0602030504020204" pitchFamily="34" charset="0"/>
                <a:ea typeface="+mj-ea"/>
                <a:cs typeface="+mj-cs"/>
              </a:rPr>
              <a:t>This is the final step in your scholarship application. The Submit button turns</a:t>
            </a:r>
            <a:br>
              <a:rPr lang="en-US" sz="2000" b="1">
                <a:solidFill>
                  <a:schemeClr val="tx2"/>
                </a:solidFill>
                <a:latin typeface="Lucida Sans" panose="020B0602030504020204" pitchFamily="34" charset="0"/>
                <a:ea typeface="+mj-ea"/>
                <a:cs typeface="+mj-cs"/>
              </a:rPr>
            </a:br>
            <a:r>
              <a:rPr lang="en-US" sz="2000" b="1">
                <a:solidFill>
                  <a:schemeClr val="tx2"/>
                </a:solidFill>
                <a:latin typeface="Lucida Sans" panose="020B0602030504020204" pitchFamily="34" charset="0"/>
                <a:ea typeface="+mj-ea"/>
                <a:cs typeface="+mj-cs"/>
              </a:rPr>
              <a:t>yellow when all areas are completed.</a:t>
            </a:r>
          </a:p>
          <a:p>
            <a:r>
              <a:rPr lang="en-US" sz="2000" b="1">
                <a:solidFill>
                  <a:schemeClr val="tx2"/>
                </a:solidFill>
                <a:latin typeface="Lucida Sans" panose="020B0602030504020204" pitchFamily="34" charset="0"/>
                <a:ea typeface="+mj-ea"/>
                <a:cs typeface="+mj-cs"/>
              </a:rPr>
              <a:t>To finish click  </a:t>
            </a:r>
            <a:br>
              <a:rPr lang="en-US" sz="2000" b="1">
                <a:solidFill>
                  <a:schemeClr val="tx2"/>
                </a:solidFill>
                <a:latin typeface="Lucida Sans" panose="020B0602030504020204" pitchFamily="34" charset="0"/>
                <a:ea typeface="+mj-ea"/>
                <a:cs typeface="+mj-cs"/>
              </a:rPr>
            </a:br>
            <a:endParaRPr lang="en-US" sz="2000" b="1">
              <a:solidFill>
                <a:schemeClr val="tx2"/>
              </a:solidFill>
              <a:latin typeface="Lucida Sans" panose="020B0602030504020204" pitchFamily="34" charset="0"/>
              <a:ea typeface="+mj-ea"/>
              <a:cs typeface="+mj-cs"/>
            </a:endParaRPr>
          </a:p>
        </p:txBody>
      </p:sp>
      <p:sp>
        <p:nvSpPr>
          <p:cNvPr id="6" name="Curved Right Arrow 5"/>
          <p:cNvSpPr/>
          <p:nvPr/>
        </p:nvSpPr>
        <p:spPr>
          <a:xfrm rot="19690888">
            <a:off x="156498" y="6083790"/>
            <a:ext cx="365642" cy="43118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p:nvPicPr>
        <p:blipFill>
          <a:blip r:embed="rId2"/>
          <a:stretch>
            <a:fillRect/>
          </a:stretch>
        </p:blipFill>
        <p:spPr>
          <a:xfrm>
            <a:off x="5181600" y="5881169"/>
            <a:ext cx="2032337" cy="519631"/>
          </a:xfrm>
          <a:prstGeom prst="rect">
            <a:avLst/>
          </a:prstGeom>
        </p:spPr>
      </p:pic>
      <p:pic>
        <p:nvPicPr>
          <p:cNvPr id="8" name="Picture 7"/>
          <p:cNvPicPr>
            <a:picLocks noChangeAspect="1"/>
          </p:cNvPicPr>
          <p:nvPr/>
        </p:nvPicPr>
        <p:blipFill>
          <a:blip r:embed="rId3"/>
          <a:stretch>
            <a:fillRect/>
          </a:stretch>
        </p:blipFill>
        <p:spPr>
          <a:xfrm>
            <a:off x="609600" y="2575646"/>
            <a:ext cx="2071687" cy="4077156"/>
          </a:xfrm>
          <a:prstGeom prst="rect">
            <a:avLst/>
          </a:prstGeom>
        </p:spPr>
      </p:pic>
    </p:spTree>
    <p:extLst>
      <p:ext uri="{BB962C8B-B14F-4D97-AF65-F5344CB8AC3E}">
        <p14:creationId xmlns:p14="http://schemas.microsoft.com/office/powerpoint/2010/main" val="1843902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435" y="2895600"/>
            <a:ext cx="8125945" cy="3733800"/>
          </a:xfrm>
        </p:spPr>
        <p:txBody>
          <a:bodyPr lIns="91440" tIns="45720" rIns="91440" bIns="91440" anchor="b" anchorCtr="0">
            <a:noAutofit/>
          </a:bodyPr>
          <a:lstStyle/>
          <a:p>
            <a:pPr algn="ctr">
              <a:lnSpc>
                <a:spcPct val="90000"/>
              </a:lnSpc>
            </a:pPr>
            <a:r>
              <a:rPr lang="en-US" sz="2000" b="1">
                <a:solidFill>
                  <a:schemeClr val="tx1"/>
                </a:solidFill>
                <a:latin typeface="Lucida Sans"/>
                <a:cs typeface="Arial"/>
              </a:rPr>
              <a:t>You will see a confirmation page and be able to view a list of scholarships you most likely are qualified for, and have automatically applied to. </a:t>
            </a:r>
            <a:br>
              <a:rPr lang="en-US" sz="2000" b="1">
                <a:latin typeface="Lucida Sans" panose="020B0602030504020204" pitchFamily="34" charset="0"/>
                <a:cs typeface="Arial" panose="020B0604020202020204" pitchFamily="34" charset="0"/>
              </a:rPr>
            </a:br>
            <a:br>
              <a:rPr lang="en-US" sz="2000" b="1">
                <a:latin typeface="Lucida Sans" panose="020B0602030504020204" pitchFamily="34" charset="0"/>
                <a:cs typeface="Arial" panose="020B0604020202020204" pitchFamily="34" charset="0"/>
              </a:rPr>
            </a:br>
            <a:r>
              <a:rPr lang="en-US" sz="2000" b="1">
                <a:solidFill>
                  <a:schemeClr val="tx1"/>
                </a:solidFill>
                <a:latin typeface="Lucida Sans"/>
                <a:cs typeface="Arial"/>
              </a:rPr>
              <a:t>You may still return to your application</a:t>
            </a:r>
            <a:br>
              <a:rPr lang="en-US" sz="2000" b="1">
                <a:latin typeface="Lucida Sans" panose="020B0602030504020204" pitchFamily="34" charset="0"/>
                <a:cs typeface="Arial" panose="020B0604020202020204" pitchFamily="34" charset="0"/>
              </a:rPr>
            </a:br>
            <a:r>
              <a:rPr lang="en-US" sz="2000" b="1">
                <a:solidFill>
                  <a:schemeClr val="tx1"/>
                </a:solidFill>
                <a:latin typeface="Lucida Sans"/>
                <a:cs typeface="Arial"/>
              </a:rPr>
              <a:t>to make changes or updates,</a:t>
            </a:r>
            <a:br>
              <a:rPr lang="en-US" sz="2000" b="1">
                <a:latin typeface="Lucida Sans" panose="020B0602030504020204" pitchFamily="34" charset="0"/>
                <a:cs typeface="Arial" panose="020B0604020202020204" pitchFamily="34" charset="0"/>
              </a:rPr>
            </a:br>
            <a:r>
              <a:rPr lang="en-US" sz="2000" b="1">
                <a:solidFill>
                  <a:schemeClr val="tx1"/>
                </a:solidFill>
                <a:latin typeface="Lucida Sans"/>
                <a:cs typeface="Arial"/>
              </a:rPr>
              <a:t>until the application period closes on </a:t>
            </a:r>
            <a:br>
              <a:rPr lang="en-US" sz="2000" b="1">
                <a:latin typeface="Lucida Sans" panose="020B0602030504020204" pitchFamily="34" charset="0"/>
                <a:cs typeface="Arial" panose="020B0604020202020204" pitchFamily="34" charset="0"/>
              </a:rPr>
            </a:br>
            <a:r>
              <a:rPr lang="en-US" sz="2000" b="1">
                <a:solidFill>
                  <a:schemeClr val="tx1"/>
                </a:solidFill>
                <a:latin typeface="Lucida Sans"/>
                <a:cs typeface="Arial"/>
              </a:rPr>
              <a:t>February 7, 2023 at 11:59 pm.</a:t>
            </a:r>
            <a:br>
              <a:rPr lang="en-US" sz="2000" b="1">
                <a:latin typeface="Lucida Sans" panose="020B0602030504020204" pitchFamily="34" charset="0"/>
                <a:cs typeface="Arial" panose="020B0604020202020204" pitchFamily="34" charset="0"/>
              </a:rPr>
            </a:br>
            <a:br>
              <a:rPr lang="en-US" sz="2000" b="1">
                <a:latin typeface="Lucida Sans" panose="020B0602030504020204" pitchFamily="34" charset="0"/>
                <a:cs typeface="Arial" panose="020B0604020202020204" pitchFamily="34" charset="0"/>
              </a:rPr>
            </a:br>
            <a:endParaRPr lang="en-US" sz="2000" b="1">
              <a:latin typeface="Lucida Sans" panose="020B0602030504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845903" y="304800"/>
            <a:ext cx="7483007" cy="1948700"/>
          </a:xfrm>
          <a:prstGeom prst="rect">
            <a:avLst/>
          </a:prstGeom>
        </p:spPr>
      </p:pic>
    </p:spTree>
    <p:extLst>
      <p:ext uri="{BB962C8B-B14F-4D97-AF65-F5344CB8AC3E}">
        <p14:creationId xmlns:p14="http://schemas.microsoft.com/office/powerpoint/2010/main" val="766464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85938"/>
            <a:ext cx="7772400" cy="528637"/>
          </a:xfrm>
        </p:spPr>
        <p:txBody>
          <a:bodyPr>
            <a:normAutofit fontScale="90000"/>
          </a:bodyPr>
          <a:lstStyle/>
          <a:p>
            <a:pPr algn="ctr"/>
            <a:r>
              <a:rPr lang="en-US" sz="3100" b="1">
                <a:solidFill>
                  <a:schemeClr val="tx1"/>
                </a:solidFill>
                <a:latin typeface="Lucida Sans" panose="020B0602030504020204" pitchFamily="34" charset="0"/>
                <a:cs typeface="Arial" panose="020B0604020202020204" pitchFamily="34" charset="0"/>
              </a:rPr>
              <a:t>Award notifications will be emailed</a:t>
            </a:r>
            <a:br>
              <a:rPr lang="en-US" sz="3100" b="1">
                <a:solidFill>
                  <a:schemeClr val="tx1"/>
                </a:solidFill>
                <a:latin typeface="Lucida Sans" panose="020B0602030504020204" pitchFamily="34" charset="0"/>
                <a:cs typeface="Arial" panose="020B0604020202020204" pitchFamily="34" charset="0"/>
              </a:rPr>
            </a:br>
            <a:r>
              <a:rPr lang="en-US" sz="3100" b="1">
                <a:solidFill>
                  <a:schemeClr val="tx1"/>
                </a:solidFill>
                <a:latin typeface="Lucida Sans" panose="020B0602030504020204" pitchFamily="34" charset="0"/>
                <a:cs typeface="Arial" panose="020B0604020202020204" pitchFamily="34" charset="0"/>
              </a:rPr>
              <a:t>to students in early May.</a:t>
            </a:r>
            <a:br>
              <a:rPr lang="en-US" b="1">
                <a:solidFill>
                  <a:schemeClr val="tx1"/>
                </a:solidFill>
                <a:latin typeface="Lucida Sans" panose="020B0602030504020204" pitchFamily="34" charset="0"/>
                <a:cs typeface="Arial" panose="020B0604020202020204" pitchFamily="34" charset="0"/>
              </a:rPr>
            </a:br>
            <a:endParaRPr lang="en-US"/>
          </a:p>
        </p:txBody>
      </p:sp>
      <p:sp>
        <p:nvSpPr>
          <p:cNvPr id="4" name="TextBox 3"/>
          <p:cNvSpPr txBox="1"/>
          <p:nvPr/>
        </p:nvSpPr>
        <p:spPr>
          <a:xfrm>
            <a:off x="453232" y="4326136"/>
            <a:ext cx="8382000" cy="2340962"/>
          </a:xfrm>
          <a:prstGeom prst="rect">
            <a:avLst/>
          </a:prstGeom>
          <a:noFill/>
        </p:spPr>
        <p:txBody>
          <a:bodyPr wrap="square" lIns="91440" tIns="45720" rIns="91440" bIns="45720" rtlCol="0" anchor="t">
            <a:spAutoFit/>
          </a:bodyPr>
          <a:lstStyle/>
          <a:p>
            <a:pPr algn="ctr">
              <a:lnSpc>
                <a:spcPct val="150000"/>
              </a:lnSpc>
            </a:pPr>
            <a:r>
              <a:rPr lang="en-US" sz="2000" b="1" i="1" dirty="0">
                <a:latin typeface="Lucida Sans"/>
                <a:cs typeface="Arial"/>
              </a:rPr>
              <a:t>For </a:t>
            </a:r>
            <a:r>
              <a:rPr lang="en-US" sz="2000" b="1" i="1" dirty="0" err="1">
                <a:latin typeface="Lucida Sans"/>
                <a:cs typeface="Arial"/>
              </a:rPr>
              <a:t>AwardSpring</a:t>
            </a:r>
            <a:r>
              <a:rPr lang="en-US" sz="2000" b="1" i="1" dirty="0">
                <a:latin typeface="Lucida Sans"/>
                <a:cs typeface="Arial"/>
              </a:rPr>
              <a:t> application assistance contact</a:t>
            </a:r>
            <a:br>
              <a:rPr lang="en-US" sz="2000" b="1" i="1" dirty="0">
                <a:latin typeface="Lucida Sans" panose="020B0602030504020204" pitchFamily="34" charset="0"/>
                <a:cs typeface="Arial" panose="020B0604020202020204" pitchFamily="34" charset="0"/>
              </a:rPr>
            </a:br>
            <a:r>
              <a:rPr lang="en-US" sz="2000" b="1" i="1" dirty="0">
                <a:latin typeface="Lucida Sans"/>
                <a:cs typeface="Arial"/>
              </a:rPr>
              <a:t>Michele Villante at the</a:t>
            </a:r>
            <a:br>
              <a:rPr lang="en-US" sz="2000" b="1" i="1" dirty="0">
                <a:latin typeface="Lucida Sans" panose="020B0602030504020204" pitchFamily="34" charset="0"/>
                <a:cs typeface="Arial" panose="020B0604020202020204" pitchFamily="34" charset="0"/>
              </a:rPr>
            </a:br>
            <a:r>
              <a:rPr lang="en-US" sz="2000" b="1" i="1" dirty="0">
                <a:latin typeface="Lucida Sans"/>
                <a:cs typeface="Arial"/>
              </a:rPr>
              <a:t>Financial Aid/EOPS Office (707) 256-7306 or email </a:t>
            </a:r>
            <a:r>
              <a:rPr lang="en-US" sz="2000" b="1" i="1" dirty="0">
                <a:latin typeface="Lucida Sans"/>
                <a:cs typeface="Arial"/>
                <a:hlinkClick r:id="rId2"/>
              </a:rPr>
              <a:t>mvillante@napavalley.edu</a:t>
            </a:r>
            <a:endParaRPr lang="en-US" sz="1600">
              <a:latin typeface="Lucida Sans"/>
              <a:cs typeface="Arial"/>
            </a:endParaRPr>
          </a:p>
          <a:p>
            <a:pPr algn="ctr">
              <a:lnSpc>
                <a:spcPct val="150000"/>
              </a:lnSpc>
            </a:pPr>
            <a:endParaRPr lang="en-US" sz="2000" b="1" i="1" dirty="0">
              <a:latin typeface="Lucida Sans"/>
              <a:cs typeface="Arial"/>
            </a:endParaRPr>
          </a:p>
        </p:txBody>
      </p:sp>
      <p:pic>
        <p:nvPicPr>
          <p:cNvPr id="5" name="Picture 4" descr="Email 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7486" y="2600325"/>
            <a:ext cx="1752600" cy="1656330"/>
          </a:xfrm>
          <a:prstGeom prst="rect">
            <a:avLst/>
          </a:prstGeom>
        </p:spPr>
      </p:pic>
    </p:spTree>
    <p:extLst>
      <p:ext uri="{BB962C8B-B14F-4D97-AF65-F5344CB8AC3E}">
        <p14:creationId xmlns:p14="http://schemas.microsoft.com/office/powerpoint/2010/main" val="1999916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57975" y="609600"/>
            <a:ext cx="6101075" cy="1550325"/>
          </a:xfrm>
          <a:prstGeom prst="rect">
            <a:avLst/>
          </a:prstGeom>
        </p:spPr>
      </p:pic>
      <p:sp>
        <p:nvSpPr>
          <p:cNvPr id="5" name="Rectangle 4"/>
          <p:cNvSpPr/>
          <p:nvPr/>
        </p:nvSpPr>
        <p:spPr>
          <a:xfrm>
            <a:off x="724355" y="3200400"/>
            <a:ext cx="7768313" cy="2893100"/>
          </a:xfrm>
          <a:prstGeom prst="rect">
            <a:avLst/>
          </a:prstGeom>
        </p:spPr>
        <p:txBody>
          <a:bodyPr wrap="square" lIns="91440" tIns="45720" rIns="91440" bIns="45720" anchor="t">
            <a:spAutoFit/>
          </a:bodyPr>
          <a:lstStyle/>
          <a:p>
            <a:pPr algn="ctr"/>
            <a:r>
              <a:rPr lang="en-US" sz="2600" b="1" dirty="0">
                <a:latin typeface="Lucida Sans"/>
                <a:ea typeface="Calibri" panose="020F0502020204030204" pitchFamily="34" charset="0"/>
                <a:cs typeface="Times New Roman"/>
              </a:rPr>
              <a:t>Scholarships are made possible through the generosity of Napa Valley College Foundation donors and contributors. </a:t>
            </a:r>
            <a:br>
              <a:rPr lang="en-US" sz="2600" b="1" dirty="0">
                <a:latin typeface="Lucida Sans" panose="020B0602030504020204" pitchFamily="34" charset="0"/>
                <a:ea typeface="Calibri" panose="020F0502020204030204" pitchFamily="34" charset="0"/>
                <a:cs typeface="Times New Roman" panose="02020603050405020304" pitchFamily="18" charset="0"/>
              </a:rPr>
            </a:br>
            <a:r>
              <a:rPr lang="en-US" sz="2600" b="1" dirty="0">
                <a:latin typeface="Lucida Sans"/>
              </a:rPr>
              <a:t>For more information, please visit </a:t>
            </a:r>
            <a:endParaRPr lang="en-US" sz="2600" b="1" dirty="0">
              <a:solidFill>
                <a:srgbClr val="00B0F0"/>
              </a:solidFill>
              <a:latin typeface="Lucida Sans"/>
            </a:endParaRPr>
          </a:p>
          <a:p>
            <a:pPr algn="ctr"/>
            <a:endParaRPr lang="en-US" sz="2600" b="1" dirty="0">
              <a:latin typeface="Lucida Sans" panose="020B0602030504020204" pitchFamily="34" charset="0"/>
            </a:endParaRPr>
          </a:p>
          <a:p>
            <a:pPr algn="ctr"/>
            <a:r>
              <a:rPr lang="en-US" sz="2600" dirty="0">
                <a:ea typeface="+mn-lt"/>
                <a:cs typeface="+mn-lt"/>
                <a:hlinkClick r:id="rId3"/>
              </a:rPr>
              <a:t>https://www.napavalley.edu/about/napa-valley-college-foundation/index.html</a:t>
            </a:r>
            <a:endParaRPr lang="en-US" sz="2600" b="1">
              <a:solidFill>
                <a:srgbClr val="00B0F0"/>
              </a:solidFill>
              <a:latin typeface="Lucida Sans"/>
              <a:ea typeface="+mn-lt"/>
              <a:cs typeface="+mn-lt"/>
            </a:endParaRPr>
          </a:p>
        </p:txBody>
      </p:sp>
    </p:spTree>
    <p:extLst>
      <p:ext uri="{BB962C8B-B14F-4D97-AF65-F5344CB8AC3E}">
        <p14:creationId xmlns:p14="http://schemas.microsoft.com/office/powerpoint/2010/main" val="346144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7200"/>
            <a:ext cx="7772400" cy="1371601"/>
          </a:xfrm>
        </p:spPr>
        <p:txBody>
          <a:bodyPr lIns="91440" tIns="45720" rIns="91440" bIns="91440" anchor="b" anchorCtr="0">
            <a:normAutofit/>
          </a:bodyPr>
          <a:lstStyle/>
          <a:p>
            <a:r>
              <a:rPr lang="en-US" sz="3000" b="1">
                <a:solidFill>
                  <a:schemeClr val="tx1"/>
                </a:solidFill>
                <a:latin typeface="Lucida Sans"/>
                <a:cs typeface="Arial"/>
              </a:rPr>
              <a:t>2. How do I apply for scholarships? </a:t>
            </a:r>
            <a:br>
              <a:rPr lang="en-US" sz="3200" b="1">
                <a:latin typeface="Lucida Sans" panose="020B0602030504020204" pitchFamily="34" charset="0"/>
                <a:cs typeface="Arial" panose="020B0604020202020204" pitchFamily="34" charset="0"/>
              </a:rPr>
            </a:br>
            <a:endParaRPr lang="en-US" sz="3200">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381000" y="3037703"/>
            <a:ext cx="8458200" cy="2912076"/>
          </a:xfrm>
        </p:spPr>
        <p:txBody>
          <a:bodyPr lIns="91440" tIns="45720" rIns="91440" bIns="45720" anchor="t" anchorCtr="0">
            <a:noAutofit/>
          </a:bodyPr>
          <a:lstStyle/>
          <a:p>
            <a:r>
              <a:rPr lang="en-US" sz="2000">
                <a:solidFill>
                  <a:schemeClr val="tx1"/>
                </a:solidFill>
                <a:latin typeface="Lucida Sans"/>
                <a:cs typeface="Arial"/>
              </a:rPr>
              <a:t>The entire application process takes place online using the </a:t>
            </a:r>
            <a:r>
              <a:rPr lang="en-US" sz="2000" b="1" i="1">
                <a:solidFill>
                  <a:schemeClr val="tx1"/>
                </a:solidFill>
                <a:latin typeface="Lucida Sans"/>
                <a:cs typeface="Arial"/>
              </a:rPr>
              <a:t>AwardSpring</a:t>
            </a:r>
            <a:r>
              <a:rPr lang="en-US" sz="2000" b="1">
                <a:solidFill>
                  <a:schemeClr val="tx1"/>
                </a:solidFill>
                <a:latin typeface="Lucida Sans"/>
                <a:cs typeface="Arial"/>
              </a:rPr>
              <a:t> </a:t>
            </a:r>
            <a:r>
              <a:rPr lang="en-US" sz="2000">
                <a:solidFill>
                  <a:schemeClr val="tx1"/>
                </a:solidFill>
                <a:latin typeface="Lucida Sans"/>
                <a:cs typeface="Arial"/>
              </a:rPr>
              <a:t>scholarship program. Following is a brief summary of the application process: </a:t>
            </a:r>
            <a:br>
              <a:rPr lang="en-US" sz="2000">
                <a:latin typeface="Lucida Sans" panose="020B0602030504020204" pitchFamily="34" charset="0"/>
                <a:cs typeface="Arial" panose="020B0604020202020204" pitchFamily="34" charset="0"/>
              </a:rPr>
            </a:br>
            <a:endParaRPr lang="en-US" sz="2000">
              <a:solidFill>
                <a:schemeClr val="tx1"/>
              </a:solidFill>
              <a:latin typeface="Lucida Sans" panose="020B0602030504020204" pitchFamily="34" charset="0"/>
              <a:cs typeface="Arial" panose="020B0604020202020204" pitchFamily="34" charset="0"/>
            </a:endParaRPr>
          </a:p>
          <a:p>
            <a:pPr marL="285750" indent="-285750">
              <a:buFont typeface="Arial" panose="020B0604020202020204" pitchFamily="34" charset="0"/>
              <a:buChar char="•"/>
            </a:pPr>
            <a:r>
              <a:rPr lang="en-US" sz="2000">
                <a:solidFill>
                  <a:schemeClr val="tx1"/>
                </a:solidFill>
                <a:latin typeface="Lucida Sans"/>
                <a:cs typeface="Arial"/>
              </a:rPr>
              <a:t>Go to the Scholarships page at </a:t>
            </a:r>
            <a:r>
              <a:rPr lang="en-US" sz="2000">
                <a:solidFill>
                  <a:schemeClr val="tx1"/>
                </a:solidFill>
                <a:latin typeface="Lucida Sans"/>
                <a:cs typeface="Arial"/>
                <a:hlinkClick r:id="rId3">
                  <a:extLst>
                    <a:ext uri="{A12FA001-AC4F-418D-AE19-62706E023703}">
                      <ahyp:hlinkClr xmlns:ahyp="http://schemas.microsoft.com/office/drawing/2018/hyperlinkcolor" val="tx"/>
                    </a:ext>
                  </a:extLst>
                </a:hlinkClick>
              </a:rPr>
              <a:t>www.napavalley.edu</a:t>
            </a:r>
            <a:r>
              <a:rPr lang="en-US" sz="2000">
                <a:solidFill>
                  <a:schemeClr val="tx1"/>
                </a:solidFill>
                <a:latin typeface="Lucida Sans"/>
                <a:cs typeface="Arial"/>
              </a:rPr>
              <a:t> and click the “Apply Now” link to </a:t>
            </a:r>
            <a:r>
              <a:rPr lang="en-US" sz="2000" i="1" err="1">
                <a:solidFill>
                  <a:schemeClr val="tx1"/>
                </a:solidFill>
                <a:latin typeface="Lucida Sans"/>
                <a:cs typeface="Arial"/>
              </a:rPr>
              <a:t>AwardSpring</a:t>
            </a:r>
            <a:r>
              <a:rPr lang="en-US" sz="2000" i="1">
                <a:solidFill>
                  <a:schemeClr val="tx1"/>
                </a:solidFill>
                <a:latin typeface="Lucida Sans"/>
                <a:cs typeface="Arial"/>
              </a:rPr>
              <a:t>. </a:t>
            </a:r>
            <a:r>
              <a:rPr lang="en-US" sz="2000">
                <a:solidFill>
                  <a:schemeClr val="tx1"/>
                </a:solidFill>
                <a:latin typeface="Lucida Sans"/>
                <a:cs typeface="Arial"/>
              </a:rPr>
              <a:t>Follow the instructions to register as a user. Once registered, you can sign in and out as many times as you need to complete your application. </a:t>
            </a: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endParaRPr lang="en-US" sz="2200">
              <a:solidFill>
                <a:schemeClr val="tx1"/>
              </a:solidFill>
              <a:latin typeface="Arial Narrow" panose="020B0606020202030204" pitchFamily="34" charset="0"/>
            </a:endParaRPr>
          </a:p>
        </p:txBody>
      </p:sp>
    </p:spTree>
    <p:extLst>
      <p:ext uri="{BB962C8B-B14F-4D97-AF65-F5344CB8AC3E}">
        <p14:creationId xmlns:p14="http://schemas.microsoft.com/office/powerpoint/2010/main" val="60213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703" y="419541"/>
            <a:ext cx="7772400" cy="1665552"/>
          </a:xfrm>
        </p:spPr>
        <p:txBody>
          <a:bodyPr lIns="91440" tIns="45720" rIns="91440" bIns="91440" anchor="b" anchorCtr="0">
            <a:normAutofit/>
          </a:bodyPr>
          <a:lstStyle/>
          <a:p>
            <a:r>
              <a:rPr lang="en-US" sz="3000" b="1">
                <a:solidFill>
                  <a:schemeClr val="tx1"/>
                </a:solidFill>
                <a:latin typeface="Lucida Sans"/>
                <a:cs typeface="Arial"/>
              </a:rPr>
              <a:t>2. How do I apply for scholarships? </a:t>
            </a:r>
            <a:r>
              <a:rPr lang="en-US" sz="2000" b="1">
                <a:solidFill>
                  <a:schemeClr val="tx1"/>
                </a:solidFill>
                <a:latin typeface="Lucida Sans"/>
                <a:cs typeface="Arial"/>
              </a:rPr>
              <a:t>(continued)</a:t>
            </a:r>
            <a:br>
              <a:rPr lang="en-US" sz="2000" b="1">
                <a:latin typeface="Lucida Sans" panose="020B0602030504020204" pitchFamily="34" charset="0"/>
              </a:rPr>
            </a:br>
            <a:r>
              <a:rPr lang="en-US" sz="2000" b="1">
                <a:solidFill>
                  <a:schemeClr val="tx1"/>
                </a:solidFill>
                <a:latin typeface="Lucida Sans"/>
              </a:rPr>
              <a:t>          </a:t>
            </a:r>
            <a:r>
              <a:rPr lang="en-US" sz="3000" b="1">
                <a:solidFill>
                  <a:schemeClr val="tx1"/>
                </a:solidFill>
                <a:latin typeface="Lucida Sans"/>
              </a:rPr>
              <a:t>                             </a:t>
            </a:r>
          </a:p>
        </p:txBody>
      </p:sp>
      <p:sp>
        <p:nvSpPr>
          <p:cNvPr id="3" name="Text Placeholder 2"/>
          <p:cNvSpPr>
            <a:spLocks noGrp="1"/>
          </p:cNvSpPr>
          <p:nvPr>
            <p:ph type="body" idx="1"/>
          </p:nvPr>
        </p:nvSpPr>
        <p:spPr>
          <a:xfrm>
            <a:off x="381000" y="2667000"/>
            <a:ext cx="8382000" cy="3886200"/>
          </a:xfrm>
        </p:spPr>
        <p:txBody>
          <a:bodyPr lIns="91440" tIns="45720" rIns="91440" bIns="45720" anchor="t" anchorCtr="0">
            <a:normAutofit/>
          </a:bodyPr>
          <a:lstStyle/>
          <a:p>
            <a:pPr marL="285750" indent="-285750">
              <a:buFont typeface="Arial" panose="020B0604020202020204" pitchFamily="34" charset="0"/>
              <a:buChar char="•"/>
            </a:pPr>
            <a:r>
              <a:rPr lang="en-US" sz="2000">
                <a:solidFill>
                  <a:schemeClr val="tx1"/>
                </a:solidFill>
                <a:latin typeface="Lucida Sans"/>
                <a:cs typeface="Arial"/>
              </a:rPr>
              <a:t>Provide all of the information requested on each section of the application. Your answers are very important and help </a:t>
            </a:r>
            <a:r>
              <a:rPr lang="en-US" sz="2000" i="1" err="1">
                <a:solidFill>
                  <a:schemeClr val="tx1"/>
                </a:solidFill>
                <a:latin typeface="Lucida Sans"/>
                <a:cs typeface="Arial"/>
              </a:rPr>
              <a:t>AwardSpring</a:t>
            </a:r>
            <a:r>
              <a:rPr lang="en-US" sz="2000" i="1">
                <a:solidFill>
                  <a:schemeClr val="tx1"/>
                </a:solidFill>
                <a:latin typeface="Lucida Sans"/>
                <a:cs typeface="Arial"/>
              </a:rPr>
              <a:t> </a:t>
            </a:r>
            <a:r>
              <a:rPr lang="en-US" sz="2000">
                <a:solidFill>
                  <a:schemeClr val="tx1"/>
                </a:solidFill>
                <a:latin typeface="Lucida Sans"/>
                <a:cs typeface="Arial"/>
              </a:rPr>
              <a:t>match you to the right scholarships. </a:t>
            </a:r>
            <a:endParaRPr lang="en-US" sz="2000">
              <a:solidFill>
                <a:schemeClr val="tx1"/>
              </a:solidFill>
              <a:latin typeface="Lucida Sans" panose="020B0602030504020204" pitchFamily="34" charset="0"/>
              <a:cs typeface="Arial" panose="020B0604020202020204" pitchFamily="34" charset="0"/>
            </a:endParaRPr>
          </a:p>
          <a:p>
            <a:endParaRPr lang="en-US" sz="2000">
              <a:solidFill>
                <a:schemeClr val="tx1"/>
              </a:solidFill>
              <a:latin typeface="Lucida Sans"/>
              <a:cs typeface="Arial"/>
            </a:endParaRPr>
          </a:p>
          <a:p>
            <a:pPr marL="285750" indent="-285750">
              <a:buFont typeface="Arial" panose="020B0604020202020204" pitchFamily="34" charset="0"/>
              <a:buChar char="•"/>
            </a:pPr>
            <a:r>
              <a:rPr lang="en-US" sz="2000">
                <a:solidFill>
                  <a:schemeClr val="tx1"/>
                </a:solidFill>
                <a:latin typeface="Lucida Sans"/>
                <a:cs typeface="Arial"/>
              </a:rPr>
              <a:t>Read all answer options before choosing one (or more). </a:t>
            </a:r>
            <a:endParaRPr lang="en-US" sz="2000">
              <a:solidFill>
                <a:schemeClr val="tx1"/>
              </a:solidFill>
              <a:latin typeface="Lucida Sans" panose="020B0602030504020204" pitchFamily="34" charset="0"/>
              <a:cs typeface="Arial" panose="020B0604020202020204" pitchFamily="34" charset="0"/>
            </a:endParaRPr>
          </a:p>
          <a:p>
            <a:endParaRPr lang="en-US" sz="2000">
              <a:solidFill>
                <a:schemeClr val="tx1"/>
              </a:solidFill>
              <a:latin typeface="Lucida Sans"/>
              <a:cs typeface="Arial"/>
            </a:endParaRPr>
          </a:p>
          <a:p>
            <a:pPr marL="285750" lvl="0" indent="-285750">
              <a:buFont typeface="Arial" panose="020B0604020202020204" pitchFamily="34" charset="0"/>
              <a:buChar char="•"/>
            </a:pPr>
            <a:r>
              <a:rPr lang="en-US" sz="2000">
                <a:solidFill>
                  <a:schemeClr val="tx1"/>
                </a:solidFill>
                <a:latin typeface="Lucida Sans"/>
                <a:cs typeface="Arial"/>
              </a:rPr>
              <a:t>When you get to the Letter of Recommendation section, read the instructions carefully. As a reminder, students will need at least one letter of recommendation returned to complete the application. You may submit up to three requests.</a:t>
            </a:r>
          </a:p>
          <a:p>
            <a:endParaRPr lang="en-US"/>
          </a:p>
        </p:txBody>
      </p:sp>
    </p:spTree>
    <p:extLst>
      <p:ext uri="{BB962C8B-B14F-4D97-AF65-F5344CB8AC3E}">
        <p14:creationId xmlns:p14="http://schemas.microsoft.com/office/powerpoint/2010/main" val="4167643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7772400" cy="1295399"/>
          </a:xfrm>
        </p:spPr>
        <p:txBody>
          <a:bodyPr lIns="91440" tIns="45720" rIns="91440" bIns="91440" anchor="b" anchorCtr="0">
            <a:normAutofit/>
          </a:bodyPr>
          <a:lstStyle/>
          <a:p>
            <a:r>
              <a:rPr lang="en-US" sz="3000" b="1">
                <a:solidFill>
                  <a:schemeClr val="tx1"/>
                </a:solidFill>
                <a:latin typeface="Lucida Sans"/>
                <a:cs typeface="Arial"/>
              </a:rPr>
              <a:t>3. How do I apply for specific scholarships? </a:t>
            </a:r>
            <a:endParaRPr lang="en-US" sz="3000" b="1">
              <a:solidFill>
                <a:schemeClr val="tx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925317" y="3227560"/>
            <a:ext cx="7772400" cy="2405062"/>
          </a:xfrm>
        </p:spPr>
        <p:txBody>
          <a:bodyPr lIns="91440" tIns="45720" rIns="91440" bIns="45720" anchor="t" anchorCtr="0">
            <a:normAutofit/>
          </a:bodyPr>
          <a:lstStyle/>
          <a:p>
            <a:endParaRPr lang="en-US">
              <a:solidFill>
                <a:schemeClr val="tx1"/>
              </a:solidFill>
              <a:latin typeface="Arial" panose="020B0604020202020204" pitchFamily="34" charset="0"/>
              <a:cs typeface="Arial" panose="020B0604020202020204" pitchFamily="34" charset="0"/>
            </a:endParaRPr>
          </a:p>
          <a:p>
            <a:r>
              <a:rPr lang="en-US" sz="2000">
                <a:solidFill>
                  <a:schemeClr val="tx1"/>
                </a:solidFill>
                <a:latin typeface="Lucida Sans"/>
                <a:cs typeface="Arial"/>
              </a:rPr>
              <a:t>The</a:t>
            </a:r>
            <a:r>
              <a:rPr lang="en-US" sz="2000" i="1">
                <a:solidFill>
                  <a:schemeClr val="tx1"/>
                </a:solidFill>
                <a:latin typeface="Lucida Sans"/>
                <a:cs typeface="Arial"/>
              </a:rPr>
              <a:t> </a:t>
            </a:r>
            <a:r>
              <a:rPr lang="en-US" sz="2000" i="1" err="1">
                <a:solidFill>
                  <a:schemeClr val="tx1"/>
                </a:solidFill>
                <a:latin typeface="Lucida Sans"/>
                <a:cs typeface="Arial"/>
              </a:rPr>
              <a:t>AwardSpring</a:t>
            </a:r>
            <a:r>
              <a:rPr lang="en-US" sz="2000">
                <a:solidFill>
                  <a:schemeClr val="tx1"/>
                </a:solidFill>
                <a:latin typeface="Lucida Sans"/>
                <a:cs typeface="Arial"/>
              </a:rPr>
              <a:t> application wizard will match you to the scholarships for which you </a:t>
            </a:r>
            <a:r>
              <a:rPr lang="en-US" sz="2000" i="1">
                <a:solidFill>
                  <a:schemeClr val="tx1"/>
                </a:solidFill>
                <a:latin typeface="Lucida Sans"/>
                <a:cs typeface="Arial"/>
              </a:rPr>
              <a:t>most likely </a:t>
            </a:r>
            <a:r>
              <a:rPr lang="en-US" sz="2000">
                <a:solidFill>
                  <a:schemeClr val="tx1"/>
                </a:solidFill>
                <a:latin typeface="Lucida Sans"/>
                <a:cs typeface="Arial"/>
              </a:rPr>
              <a:t>are qualified, based on the information you provide in your application. </a:t>
            </a:r>
            <a:endParaRPr lang="en-US" sz="2000">
              <a:solidFill>
                <a:schemeClr val="tx1"/>
              </a:solidFill>
              <a:latin typeface="Lucida Sans" panose="020B0602030504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101037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33400"/>
            <a:ext cx="7772400" cy="1447801"/>
          </a:xfrm>
        </p:spPr>
        <p:txBody>
          <a:bodyPr lIns="91440" tIns="45720" rIns="91440" bIns="91440" anchor="b" anchorCtr="0">
            <a:normAutofit/>
          </a:bodyPr>
          <a:lstStyle/>
          <a:p>
            <a:r>
              <a:rPr lang="en-US" sz="3000" b="1">
                <a:solidFill>
                  <a:schemeClr val="tx1"/>
                </a:solidFill>
                <a:latin typeface="Lucida Sans"/>
                <a:cs typeface="Arial"/>
              </a:rPr>
              <a:t>4. When is the application deadline? </a:t>
            </a:r>
            <a:endParaRPr lang="en-US" sz="3000" b="1">
              <a:solidFill>
                <a:schemeClr val="tx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1065212" y="3048000"/>
            <a:ext cx="7086601" cy="2971800"/>
          </a:xfrm>
        </p:spPr>
        <p:txBody>
          <a:bodyPr lIns="91440" tIns="45720" rIns="91440" bIns="45720" anchor="t" anchorCtr="0">
            <a:normAutofit/>
          </a:bodyPr>
          <a:lstStyle/>
          <a:p>
            <a:pPr marL="342900" indent="-342900">
              <a:buFont typeface="Arial,Sans-Serif" panose="020B0604020202020204" pitchFamily="34" charset="0"/>
              <a:buChar char="•"/>
            </a:pPr>
            <a:r>
              <a:rPr lang="en-US" sz="2000">
                <a:solidFill>
                  <a:schemeClr val="tx1"/>
                </a:solidFill>
                <a:latin typeface="Lucida Sans"/>
                <a:cs typeface="Arial"/>
              </a:rPr>
              <a:t>February 7, 2023 at 11:59pm is the deadline for Spring 2023 awards.</a:t>
            </a:r>
          </a:p>
          <a:p>
            <a:pPr marL="342900" indent="-342900">
              <a:buFont typeface="Arial,Sans-Serif" panose="020B0604020202020204" pitchFamily="34" charset="0"/>
              <a:buChar char="•"/>
            </a:pPr>
            <a:endParaRPr lang="en-US" sz="2000">
              <a:solidFill>
                <a:schemeClr val="tx1"/>
              </a:solidFill>
              <a:latin typeface="Lucida Sans"/>
              <a:cs typeface="Arial"/>
            </a:endParaRPr>
          </a:p>
          <a:p>
            <a:pPr marL="342900" indent="-342900">
              <a:buFont typeface="Arial,Sans-Serif" panose="020B0604020202020204" pitchFamily="34" charset="0"/>
              <a:buChar char="•"/>
            </a:pPr>
            <a:r>
              <a:rPr lang="en-US" sz="2000">
                <a:solidFill>
                  <a:schemeClr val="tx1"/>
                </a:solidFill>
                <a:latin typeface="Lucida Sans"/>
                <a:cs typeface="Arial"/>
              </a:rPr>
              <a:t>Recommendation letters are due by Friday February 10, 2023 by 5:00pm. More information about recommendations will follow. </a:t>
            </a:r>
            <a:endParaRPr lang="en-US" sz="2000">
              <a:solidFill>
                <a:schemeClr val="tx1"/>
              </a:solidFill>
              <a:latin typeface="Perpetua"/>
              <a:cs typeface="Arial"/>
            </a:endParaRPr>
          </a:p>
          <a:p>
            <a:pPr marL="342900" indent="-342900">
              <a:buFont typeface="Arial,Sans-Serif" panose="020B0604020202020204" pitchFamily="34" charset="0"/>
              <a:buChar char="•"/>
            </a:pPr>
            <a:endParaRPr lang="en-US" sz="2200">
              <a:solidFill>
                <a:schemeClr val="tx1"/>
              </a:solidFill>
              <a:latin typeface="Lucida Sans"/>
              <a:cs typeface="Arial"/>
            </a:endParaRPr>
          </a:p>
          <a:p>
            <a:pPr marL="342900" indent="-342900">
              <a:buFont typeface="Arial,Sans-Serif" panose="020B0604020202020204" pitchFamily="34" charset="0"/>
              <a:buChar char="•"/>
            </a:pPr>
            <a:endParaRPr lang="en-US" sz="2200">
              <a:solidFill>
                <a:schemeClr val="tx1"/>
              </a:solidFill>
              <a:latin typeface="Lucida Sans"/>
              <a:cs typeface="Arial"/>
            </a:endParaRPr>
          </a:p>
          <a:p>
            <a:pPr>
              <a:lnSpc>
                <a:spcPct val="150000"/>
              </a:lnSpc>
            </a:pPr>
            <a:endParaRPr lang="en-US" sz="3800">
              <a:solidFill>
                <a:schemeClr val="tx1"/>
              </a:solidFill>
              <a:latin typeface="Lucida Sans" panose="020B0602030504020204" pitchFamily="34" charset="0"/>
              <a:cs typeface="Arial" panose="020B0604020202020204" pitchFamily="34" charset="0"/>
            </a:endParaRPr>
          </a:p>
          <a:p>
            <a:pPr>
              <a:lnSpc>
                <a:spcPct val="150000"/>
              </a:lnSpc>
            </a:pPr>
            <a:endParaRPr lang="en-US" sz="3800">
              <a:solidFill>
                <a:schemeClr val="tx1"/>
              </a:solidFill>
              <a:latin typeface="Lucida Sans" panose="020B0602030504020204" pitchFamily="34" charset="0"/>
              <a:cs typeface="Arial" panose="020B0604020202020204" pitchFamily="34" charset="0"/>
            </a:endParaRPr>
          </a:p>
          <a:p>
            <a:endParaRPr lang="en-US">
              <a:solidFill>
                <a:schemeClr val="tx1"/>
              </a:solidFill>
            </a:endParaRPr>
          </a:p>
        </p:txBody>
      </p:sp>
    </p:spTree>
    <p:extLst>
      <p:ext uri="{BB962C8B-B14F-4D97-AF65-F5344CB8AC3E}">
        <p14:creationId xmlns:p14="http://schemas.microsoft.com/office/powerpoint/2010/main" val="45165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09601"/>
            <a:ext cx="7772400" cy="1600200"/>
          </a:xfrm>
        </p:spPr>
        <p:txBody>
          <a:bodyPr lIns="91440" tIns="45720" rIns="91440" bIns="91440" anchor="b" anchorCtr="0">
            <a:noAutofit/>
          </a:bodyPr>
          <a:lstStyle/>
          <a:p>
            <a:r>
              <a:rPr lang="en-US" sz="3000" b="1">
                <a:solidFill>
                  <a:schemeClr val="tx1"/>
                </a:solidFill>
                <a:latin typeface="Lucida Sans"/>
                <a:cs typeface="Arial"/>
              </a:rPr>
              <a:t>5.  What tips or suggestions do you have for me as I complete the application form? </a:t>
            </a:r>
            <a:endParaRPr lang="en-US" sz="3200">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381000" y="2590800"/>
            <a:ext cx="8458200" cy="4114800"/>
          </a:xfrm>
        </p:spPr>
        <p:txBody>
          <a:bodyPr lIns="91440" tIns="45720" rIns="91440" bIns="45720" anchor="t" anchorCtr="0">
            <a:noAutofit/>
          </a:bodyPr>
          <a:lstStyle/>
          <a:p>
            <a:pPr marL="342900" indent="-342900">
              <a:buFont typeface="Arial" panose="020B0604020202020204" pitchFamily="34" charset="0"/>
              <a:buChar char="•"/>
            </a:pPr>
            <a:r>
              <a:rPr lang="en-US" sz="2000">
                <a:solidFill>
                  <a:schemeClr val="tx1"/>
                </a:solidFill>
                <a:latin typeface="Lucida Sans"/>
                <a:cs typeface="Arial"/>
              </a:rPr>
              <a:t>Review</a:t>
            </a:r>
            <a:r>
              <a:rPr lang="en-US" sz="2000" b="1">
                <a:solidFill>
                  <a:schemeClr val="tx1"/>
                </a:solidFill>
                <a:latin typeface="Lucida Sans"/>
                <a:cs typeface="Arial"/>
              </a:rPr>
              <a:t> </a:t>
            </a:r>
            <a:r>
              <a:rPr lang="en-US" sz="2000" b="1">
                <a:solidFill>
                  <a:srgbClr val="0070C0"/>
                </a:solidFill>
                <a:latin typeface="Lucida Sans"/>
                <a:cs typeface="Arial"/>
              </a:rPr>
              <a:t>HELPFUL TIPS</a:t>
            </a:r>
            <a:r>
              <a:rPr lang="en-US" sz="2000">
                <a:solidFill>
                  <a:srgbClr val="0070C0"/>
                </a:solidFill>
                <a:latin typeface="Lucida Sans"/>
                <a:cs typeface="Arial"/>
              </a:rPr>
              <a:t> and </a:t>
            </a:r>
            <a:r>
              <a:rPr lang="en-US" sz="2000" b="1">
                <a:solidFill>
                  <a:srgbClr val="0070C0"/>
                </a:solidFill>
                <a:latin typeface="Lucida Sans"/>
                <a:cs typeface="Arial"/>
              </a:rPr>
              <a:t>FAQs</a:t>
            </a:r>
            <a:r>
              <a:rPr lang="en-US" sz="2000">
                <a:solidFill>
                  <a:srgbClr val="0070C0"/>
                </a:solidFill>
                <a:latin typeface="Lucida Sans"/>
                <a:cs typeface="Arial"/>
              </a:rPr>
              <a:t> </a:t>
            </a:r>
            <a:r>
              <a:rPr lang="en-US" sz="2000">
                <a:solidFill>
                  <a:schemeClr val="tx1"/>
                </a:solidFill>
                <a:latin typeface="Lucida Sans"/>
                <a:cs typeface="Arial"/>
              </a:rPr>
              <a:t>that will be emailed to you after the workshop. </a:t>
            </a:r>
          </a:p>
          <a:p>
            <a:endParaRPr lang="en-US" sz="2000">
              <a:solidFill>
                <a:schemeClr val="tx1"/>
              </a:solidFill>
              <a:latin typeface="Lucida Sans"/>
              <a:cs typeface="Arial"/>
            </a:endParaRPr>
          </a:p>
          <a:p>
            <a:pPr marL="342900" indent="-342900">
              <a:buFont typeface="Arial" panose="020B0604020202020204" pitchFamily="34" charset="0"/>
              <a:buChar char="•"/>
            </a:pPr>
            <a:r>
              <a:rPr lang="en-US" sz="2000">
                <a:solidFill>
                  <a:schemeClr val="tx1"/>
                </a:solidFill>
                <a:latin typeface="Lucida Sans"/>
                <a:cs typeface="Arial"/>
              </a:rPr>
              <a:t>Fill in the application form completely and honestly. Once the application closes, we will be able to confirm such things as your completed credits, GPA,  and financial aid status.</a:t>
            </a:r>
          </a:p>
          <a:p>
            <a:endParaRPr lang="en-US" sz="2000">
              <a:solidFill>
                <a:schemeClr val="tx1"/>
              </a:solidFill>
              <a:latin typeface="Lucida Sans"/>
              <a:cs typeface="Arial"/>
            </a:endParaRPr>
          </a:p>
          <a:p>
            <a:pPr marL="342900" lvl="0" indent="-342900">
              <a:buFont typeface="Arial" panose="020B0604020202020204" pitchFamily="34" charset="0"/>
              <a:buChar char="•"/>
            </a:pPr>
            <a:r>
              <a:rPr lang="en-US" sz="2000">
                <a:solidFill>
                  <a:schemeClr val="tx1"/>
                </a:solidFill>
                <a:latin typeface="Lucida Sans"/>
                <a:cs typeface="Arial"/>
              </a:rPr>
              <a:t>Use proper grammar and capitalization. Typos, blanks, and/or incomplete or inaccurate information may count against you in the review process.</a:t>
            </a:r>
          </a:p>
          <a:p>
            <a:endParaRPr lang="en-US" sz="2200"/>
          </a:p>
        </p:txBody>
      </p:sp>
    </p:spTree>
    <p:extLst>
      <p:ext uri="{BB962C8B-B14F-4D97-AF65-F5344CB8AC3E}">
        <p14:creationId xmlns:p14="http://schemas.microsoft.com/office/powerpoint/2010/main" val="2504725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642" y="3069771"/>
            <a:ext cx="8686800" cy="2877654"/>
          </a:xfrm>
        </p:spPr>
        <p:txBody>
          <a:bodyPr lIns="91440" tIns="45720" rIns="91440" bIns="45720" anchor="t" anchorCtr="0">
            <a:noAutofit/>
          </a:bodyPr>
          <a:lstStyle/>
          <a:p>
            <a:pPr marL="342900" lvl="0" indent="-342900">
              <a:buFont typeface="Arial" panose="020B0604020202020204" pitchFamily="34" charset="0"/>
              <a:buChar char="•"/>
            </a:pPr>
            <a:r>
              <a:rPr lang="en-US" sz="2000">
                <a:solidFill>
                  <a:schemeClr val="tx1"/>
                </a:solidFill>
                <a:latin typeface="Lucida Sans"/>
                <a:cs typeface="Arial"/>
              </a:rPr>
              <a:t>For “Essay Responses”, be sure to completely answer all of the parts of each question. We recommend that you prepare your answers in </a:t>
            </a:r>
            <a:r>
              <a:rPr lang="en-US" sz="2000" i="1">
                <a:solidFill>
                  <a:schemeClr val="tx1"/>
                </a:solidFill>
                <a:latin typeface="Lucida Sans"/>
                <a:cs typeface="Arial"/>
              </a:rPr>
              <a:t>WORD</a:t>
            </a:r>
            <a:r>
              <a:rPr lang="en-US" sz="2000">
                <a:solidFill>
                  <a:schemeClr val="tx1"/>
                </a:solidFill>
                <a:latin typeface="Lucida Sans"/>
                <a:cs typeface="Arial"/>
              </a:rPr>
              <a:t> and save them ahead of time. Then copy and paste your answers into the application. </a:t>
            </a:r>
            <a:br>
              <a:rPr lang="en-US" sz="2000">
                <a:latin typeface="Lucida Sans" panose="020B0602030504020204" pitchFamily="34" charset="0"/>
                <a:cs typeface="Arial" panose="020B0604020202020204" pitchFamily="34" charset="0"/>
              </a:rPr>
            </a:b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Make sure your current name and NVC ID#, and any other prior names that you have had, are on any documents that you upload/attach to your application! </a:t>
            </a:r>
            <a:endParaRPr lang="en-US" sz="2000">
              <a:solidFill>
                <a:schemeClr val="tx1"/>
              </a:solidFill>
              <a:latin typeface="Lucida Sans" panose="020B0602030504020204" pitchFamily="34" charset="0"/>
              <a:cs typeface="Arial" panose="020B0604020202020204" pitchFamily="34" charset="0"/>
            </a:endParaRPr>
          </a:p>
        </p:txBody>
      </p:sp>
      <p:sp>
        <p:nvSpPr>
          <p:cNvPr id="5" name="Title 4">
            <a:extLst>
              <a:ext uri="{FF2B5EF4-FFF2-40B4-BE49-F238E27FC236}">
                <a16:creationId xmlns:a16="http://schemas.microsoft.com/office/drawing/2014/main" id="{F4CA79A2-9E77-3342-D2DD-3AA7A7EB5BEB}"/>
              </a:ext>
            </a:extLst>
          </p:cNvPr>
          <p:cNvSpPr>
            <a:spLocks noGrp="1"/>
          </p:cNvSpPr>
          <p:nvPr>
            <p:ph type="title"/>
          </p:nvPr>
        </p:nvSpPr>
        <p:spPr>
          <a:xfrm>
            <a:off x="722313" y="325836"/>
            <a:ext cx="7772400" cy="1988739"/>
          </a:xfrm>
        </p:spPr>
        <p:txBody>
          <a:bodyPr lIns="91440" tIns="45720" rIns="91440" bIns="91440" anchor="b" anchorCtr="0">
            <a:normAutofit/>
          </a:bodyPr>
          <a:lstStyle/>
          <a:p>
            <a:r>
              <a:rPr lang="en-US" sz="3000" b="1">
                <a:solidFill>
                  <a:schemeClr val="tx1"/>
                </a:solidFill>
                <a:latin typeface="Lucida Sans"/>
              </a:rPr>
              <a:t>5. What tips or suggestions to you have for me as I complete the application form.</a:t>
            </a:r>
            <a:r>
              <a:rPr lang="en-US" sz="3200" b="1">
                <a:solidFill>
                  <a:schemeClr val="tx1"/>
                </a:solidFill>
                <a:latin typeface="Lucida Sans"/>
              </a:rPr>
              <a:t> </a:t>
            </a:r>
            <a:r>
              <a:rPr lang="en-US" sz="2000" b="1">
                <a:solidFill>
                  <a:schemeClr val="tx1"/>
                </a:solidFill>
                <a:latin typeface="Lucida Sans"/>
              </a:rPr>
              <a:t>(continued)  </a:t>
            </a:r>
            <a:r>
              <a:rPr lang="en-US" b="1">
                <a:solidFill>
                  <a:schemeClr val="tx1"/>
                </a:solidFill>
                <a:latin typeface="Lucida Sans"/>
              </a:rPr>
              <a:t>   </a:t>
            </a:r>
            <a:endParaRPr lang="en-US">
              <a:solidFill>
                <a:schemeClr val="tx1"/>
              </a:solidFill>
            </a:endParaRPr>
          </a:p>
        </p:txBody>
      </p:sp>
    </p:spTree>
    <p:extLst>
      <p:ext uri="{BB962C8B-B14F-4D97-AF65-F5344CB8AC3E}">
        <p14:creationId xmlns:p14="http://schemas.microsoft.com/office/powerpoint/2010/main" val="3155176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7200"/>
            <a:ext cx="7772400" cy="1857375"/>
          </a:xfrm>
        </p:spPr>
        <p:txBody>
          <a:bodyPr>
            <a:noAutofit/>
          </a:bodyPr>
          <a:lstStyle/>
          <a:p>
            <a:r>
              <a:rPr lang="en-US" sz="3000" b="1">
                <a:solidFill>
                  <a:schemeClr val="tx1"/>
                </a:solidFill>
                <a:latin typeface="Lucida Sans" panose="020B0602030504020204" pitchFamily="34" charset="0"/>
                <a:cs typeface="Arial" panose="020B0604020202020204" pitchFamily="34" charset="0"/>
              </a:rPr>
              <a:t>6. If you applied for an NVC Foundation scholarship in a prior year…</a:t>
            </a:r>
            <a:endParaRPr lang="en-US" sz="3000">
              <a:solidFill>
                <a:schemeClr val="tx1"/>
              </a:solidFill>
              <a:latin typeface="Lucida Sans" panose="020B0602030504020204" pitchFamily="34" charset="0"/>
              <a:cs typeface="Arial" panose="020B0604020202020204" pitchFamily="34" charset="0"/>
            </a:endParaRPr>
          </a:p>
        </p:txBody>
      </p:sp>
      <p:sp>
        <p:nvSpPr>
          <p:cNvPr id="3" name="Text Placeholder 2"/>
          <p:cNvSpPr>
            <a:spLocks noGrp="1"/>
          </p:cNvSpPr>
          <p:nvPr>
            <p:ph type="body" idx="1"/>
          </p:nvPr>
        </p:nvSpPr>
        <p:spPr>
          <a:xfrm>
            <a:off x="747584" y="3110666"/>
            <a:ext cx="7772400" cy="2589624"/>
          </a:xfrm>
        </p:spPr>
        <p:txBody>
          <a:bodyPr lIns="91440" tIns="45720" rIns="91440" bIns="45720" anchor="t" anchorCtr="0">
            <a:normAutofit lnSpcReduction="10000"/>
          </a:bodyPr>
          <a:lstStyle/>
          <a:p>
            <a:pPr marL="342900" indent="-342900">
              <a:buFont typeface="Arial" panose="020B0604020202020204" pitchFamily="34" charset="0"/>
              <a:buChar char="•"/>
            </a:pPr>
            <a:r>
              <a:rPr lang="en-US" sz="2000">
                <a:solidFill>
                  <a:schemeClr val="tx1"/>
                </a:solidFill>
                <a:latin typeface="Lucida Sans"/>
                <a:cs typeface="Arial"/>
              </a:rPr>
              <a:t>You will need to request a new letter of recommendation.  We require a current recommendation letter every year. One is required, up to three may be requested.</a:t>
            </a:r>
            <a:br>
              <a:rPr lang="en-US" sz="2000">
                <a:latin typeface="Lucida Sans" panose="020B0602030504020204" pitchFamily="34" charset="0"/>
                <a:cs typeface="Arial" panose="020B0604020202020204" pitchFamily="34" charset="0"/>
              </a:rPr>
            </a:br>
            <a:endParaRPr lang="en-US" sz="2000">
              <a:solidFill>
                <a:schemeClr val="tx1"/>
              </a:solidFill>
              <a:latin typeface="Lucida Sans" panose="020B0602030504020204" pitchFamily="34" charset="0"/>
              <a:cs typeface="Arial" panose="020B0604020202020204" pitchFamily="34" charset="0"/>
            </a:endParaRPr>
          </a:p>
          <a:p>
            <a:pPr marL="342900" indent="-342900">
              <a:buFont typeface="Arial" panose="020B0604020202020204" pitchFamily="34" charset="0"/>
              <a:buChar char="•"/>
            </a:pPr>
            <a:r>
              <a:rPr lang="en-US" sz="2000">
                <a:solidFill>
                  <a:schemeClr val="tx1"/>
                </a:solidFill>
                <a:latin typeface="Lucida Sans"/>
                <a:cs typeface="Arial"/>
              </a:rPr>
              <a:t>Review responses from last year that have auto-populated, and update as needed (address, phone, academic information, qualifications).</a:t>
            </a:r>
          </a:p>
          <a:p>
            <a:endParaRPr lang="en-US">
              <a:solidFill>
                <a:schemeClr val="tx1"/>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27834495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Application>Microsoft Office PowerPoint</Application>
  <PresentationFormat>On-screen Show (4:3)</PresentationFormat>
  <Slides>29</Slides>
  <Notes>26</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Equity</vt:lpstr>
      <vt:lpstr>PowerPoint Presentation</vt:lpstr>
      <vt:lpstr>1. Who can apply for Napa Valley College (NVC) Foundation Scholarships? </vt:lpstr>
      <vt:lpstr>2. How do I apply for scholarships?  </vt:lpstr>
      <vt:lpstr>2. How do I apply for scholarships? (continued)                                        </vt:lpstr>
      <vt:lpstr>3. How do I apply for specific scholarships? </vt:lpstr>
      <vt:lpstr>4. When is the application deadline? </vt:lpstr>
      <vt:lpstr>5.  What tips or suggestions do you have for me as I complete the application form? </vt:lpstr>
      <vt:lpstr>5. What tips or suggestions to you have for me as I complete the application form. (continued)     </vt:lpstr>
      <vt:lpstr>6. If you applied for an NVC Foundation scholarship in a prior year…</vt:lpstr>
      <vt:lpstr>7. Who should complete a letter of recommendation for me? </vt:lpstr>
      <vt:lpstr>8. Can my references submit a recommendation directly to NVC instead of using the Recommendation Form provided through AwardSpring? </vt:lpstr>
      <vt:lpstr>9. When and how will recipients be notified? </vt:lpstr>
      <vt:lpstr>10. How and when will I receive my scholarship funds, if I receive an award? </vt:lpstr>
      <vt:lpstr>11. Will a scholarship affect my other sources of financial aid? </vt:lpstr>
      <vt:lpstr>Getting Started  Use Chrome, Safari, or Firefox as your browser.  This application does not support Internet Explorer.</vt:lpstr>
      <vt:lpstr>   Create an account  Students with existing AwardSpring accounts may continue to use their current username/email to login.  If you are creating a new account, we encourage you to use your NVC student email address.  </vt:lpstr>
      <vt:lpstr>Begin completing the General Information section.  Your phone number will automatically format.  Use the calendar icon to select your birthdate, and also use the drop down box to select your state of residence. Complete all sections of the page. </vt:lpstr>
      <vt:lpstr>When you have completed each field on a page successfully, the status will update to Completed and the Next Step button will turn yellow.  Click to continue. </vt:lpstr>
      <vt:lpstr>The Qualification Questions match you to specific scholarship criteria.  Read and respond carefully in order to maximize your eligibility for scholarship awards!</vt:lpstr>
      <vt:lpstr> 1. Tell us about your background and experiences. Clarify any extenuating circumstances related to your personal situation (i.e., overcoming adversity, more than one immediate family member in college, changes in your family's financial situation, etc.).</vt:lpstr>
      <vt:lpstr>2. Tell us about your short-term and long-term plans and how they relate to your proposed career/occupational goals. Please be as specific as you can, if you plan to pursue teaching as a career, please elaborate including grade level you plan to teach.</vt:lpstr>
      <vt:lpstr>3. Tell us how you serve your community. Describe your activities in community and/or volunteer services. Be specific, please include the names of the organizations.</vt:lpstr>
      <vt:lpstr>4. Tell us about your participation at NVC. Describe your participation in NVC clubs, activities, athletics, and student programs. You may also include any other honors, awards or personal achievements, and describe opportunities to demonstrate your leadership qualities.</vt:lpstr>
      <vt:lpstr>Request a Recommendation</vt:lpstr>
      <vt:lpstr>Confirm  Recommendation</vt:lpstr>
      <vt:lpstr>Certification </vt:lpstr>
      <vt:lpstr>You will see a confirmation page and be able to view a list of scholarships you most likely are qualified for, and have automatically applied to.   You may still return to your application to make changes or updates, until the application period closes on  February 7, 2023 at 11:59 pm.  </vt:lpstr>
      <vt:lpstr>Award notifications will be emailed to students in early May.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Mull</dc:creator>
  <cp:revision>9</cp:revision>
  <cp:lastPrinted>2020-12-07T14:01:24Z</cp:lastPrinted>
  <dcterms:created xsi:type="dcterms:W3CDTF">2015-10-21T23:10:14Z</dcterms:created>
  <dcterms:modified xsi:type="dcterms:W3CDTF">2022-12-19T18:47:49Z</dcterms:modified>
</cp:coreProperties>
</file>